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9" r:id="rId2"/>
  </p:sldIdLst>
  <p:sldSz cx="12192000" cy="6858000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ra Pro" panose="00000500000000000000" pitchFamily="2" charset="0"/>
      <p:regular r:id="rId9"/>
      <p:bold r:id="rId10"/>
      <p:italic r:id="rId11"/>
      <p:boldItalic r:id="rId12"/>
    </p:embeddedFont>
    <p:embeddedFont>
      <p:font typeface="Bebas Neue Regular" panose="020B0604020202020204" charset="0"/>
      <p:regular r:id="rId13"/>
    </p:embeddedFont>
    <p:embeddedFont>
      <p:font typeface="Bebas Neue Bold" panose="020B0606020202050201" pitchFamily="34" charset="-52"/>
      <p:bold r:id="rId1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0BB"/>
    <a:srgbClr val="ED6698"/>
    <a:srgbClr val="00A44A"/>
    <a:srgbClr val="868686"/>
    <a:srgbClr val="3494BA"/>
    <a:srgbClr val="F5F5F5"/>
    <a:srgbClr val="3F3E40"/>
    <a:srgbClr val="18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85802" autoAdjust="0"/>
  </p:normalViewPr>
  <p:slideViewPr>
    <p:cSldViewPr>
      <p:cViewPr varScale="1">
        <p:scale>
          <a:sx n="100" d="100"/>
          <a:sy n="100" d="100"/>
        </p:scale>
        <p:origin x="95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33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6" cy="497839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5" y="0"/>
            <a:ext cx="2946345" cy="497839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A2B91612-7FD2-4152-AC31-D3CBED71C405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88"/>
            <a:ext cx="2946346" cy="497839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5" y="9430388"/>
            <a:ext cx="2946345" cy="497839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8E96330E-7134-401E-8CFE-D6FBDDF2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16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8711"/>
          </a:xfrm>
          <a:prstGeom prst="rect">
            <a:avLst/>
          </a:prstGeom>
        </p:spPr>
        <p:txBody>
          <a:bodyPr vert="horz" lIns="80241" tIns="40122" rIns="80241" bIns="40122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51" y="2"/>
            <a:ext cx="2945659" cy="498711"/>
          </a:xfrm>
          <a:prstGeom prst="rect">
            <a:avLst/>
          </a:prstGeom>
        </p:spPr>
        <p:txBody>
          <a:bodyPr vert="horz" lIns="80241" tIns="40122" rIns="80241" bIns="40122" rtlCol="0"/>
          <a:lstStyle>
            <a:lvl1pPr algn="r">
              <a:defRPr sz="1000"/>
            </a:lvl1pPr>
          </a:lstStyle>
          <a:p>
            <a:fld id="{A5A84E1F-71DE-4147-B0F8-A4046312C79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41" tIns="40122" rIns="80241" bIns="401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5"/>
            <a:ext cx="5438140" cy="3909237"/>
          </a:xfrm>
          <a:prstGeom prst="rect">
            <a:avLst/>
          </a:prstGeom>
        </p:spPr>
        <p:txBody>
          <a:bodyPr vert="horz" lIns="80241" tIns="40122" rIns="80241" bIns="401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9522"/>
            <a:ext cx="2945659" cy="498709"/>
          </a:xfrm>
          <a:prstGeom prst="rect">
            <a:avLst/>
          </a:prstGeom>
        </p:spPr>
        <p:txBody>
          <a:bodyPr vert="horz" lIns="80241" tIns="40122" rIns="80241" bIns="40122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51" y="9429522"/>
            <a:ext cx="2945659" cy="498709"/>
          </a:xfrm>
          <a:prstGeom prst="rect">
            <a:avLst/>
          </a:prstGeom>
        </p:spPr>
        <p:txBody>
          <a:bodyPr vert="horz" lIns="80241" tIns="40122" rIns="80241" bIns="40122" rtlCol="0" anchor="b"/>
          <a:lstStyle>
            <a:lvl1pPr algn="r">
              <a:defRPr sz="1000"/>
            </a:lvl1pPr>
          </a:lstStyle>
          <a:p>
            <a:fld id="{795532D1-FC91-461A-8178-23409B48F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532D1-FC91-461A-8178-23409B48F722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2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975" y="209425"/>
            <a:ext cx="6278880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748" y="1983148"/>
            <a:ext cx="5994400" cy="247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0998" y="6440216"/>
            <a:ext cx="159384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85292"/>
                </a:solidFill>
                <a:latin typeface="Bebas Neue Regular"/>
                <a:cs typeface="Bebas Neue Regular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gi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882366" y="1066564"/>
            <a:ext cx="4758422" cy="57555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object 5"/>
          <p:cNvGrpSpPr/>
          <p:nvPr/>
        </p:nvGrpSpPr>
        <p:grpSpPr>
          <a:xfrm>
            <a:off x="11140956" y="132326"/>
            <a:ext cx="826320" cy="920168"/>
            <a:chOff x="10298880" y="388382"/>
            <a:chExt cx="595630" cy="6521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8443" y="388382"/>
              <a:ext cx="296976" cy="5421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507" y="560603"/>
              <a:ext cx="32054" cy="65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19571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21043" y="0"/>
                  </a:moveTo>
                  <a:lnTo>
                    <a:pt x="1358" y="13271"/>
                  </a:lnTo>
                  <a:lnTo>
                    <a:pt x="0" y="16078"/>
                  </a:lnTo>
                  <a:lnTo>
                    <a:pt x="292" y="16560"/>
                  </a:lnTo>
                  <a:lnTo>
                    <a:pt x="495" y="16840"/>
                  </a:lnTo>
                  <a:lnTo>
                    <a:pt x="7607" y="28816"/>
                  </a:lnTo>
                  <a:lnTo>
                    <a:pt x="17589" y="29540"/>
                  </a:lnTo>
                  <a:lnTo>
                    <a:pt x="24371" y="24968"/>
                  </a:lnTo>
                  <a:lnTo>
                    <a:pt x="32524" y="21666"/>
                  </a:lnTo>
                  <a:lnTo>
                    <a:pt x="35331" y="20599"/>
                  </a:lnTo>
                  <a:lnTo>
                    <a:pt x="34543" y="20472"/>
                  </a:lnTo>
                  <a:lnTo>
                    <a:pt x="32778" y="19875"/>
                  </a:lnTo>
                  <a:lnTo>
                    <a:pt x="31508" y="19367"/>
                  </a:lnTo>
                  <a:lnTo>
                    <a:pt x="21691" y="14973"/>
                  </a:lnTo>
                  <a:lnTo>
                    <a:pt x="21965" y="3721"/>
                  </a:lnTo>
                  <a:lnTo>
                    <a:pt x="22085" y="1981"/>
                  </a:lnTo>
                  <a:lnTo>
                    <a:pt x="22088" y="546"/>
                  </a:lnTo>
                  <a:lnTo>
                    <a:pt x="21729" y="165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0534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1574" y="45885"/>
                  </a:moveTo>
                  <a:lnTo>
                    <a:pt x="1244" y="46380"/>
                  </a:lnTo>
                  <a:lnTo>
                    <a:pt x="449" y="46380"/>
                  </a:lnTo>
                  <a:lnTo>
                    <a:pt x="990" y="46748"/>
                  </a:lnTo>
                  <a:lnTo>
                    <a:pt x="257" y="47914"/>
                  </a:lnTo>
                  <a:lnTo>
                    <a:pt x="0" y="48374"/>
                  </a:lnTo>
                  <a:lnTo>
                    <a:pt x="9220" y="52140"/>
                  </a:lnTo>
                  <a:lnTo>
                    <a:pt x="17997" y="52970"/>
                  </a:lnTo>
                  <a:lnTo>
                    <a:pt x="24690" y="52330"/>
                  </a:lnTo>
                  <a:lnTo>
                    <a:pt x="27484" y="51727"/>
                  </a:lnTo>
                  <a:lnTo>
                    <a:pt x="30850" y="50317"/>
                  </a:lnTo>
                  <a:lnTo>
                    <a:pt x="14581" y="50304"/>
                  </a:lnTo>
                  <a:lnTo>
                    <a:pt x="8445" y="50266"/>
                  </a:lnTo>
                  <a:lnTo>
                    <a:pt x="2351" y="46380"/>
                  </a:lnTo>
                  <a:lnTo>
                    <a:pt x="698" y="46380"/>
                  </a:lnTo>
                  <a:lnTo>
                    <a:pt x="393" y="46342"/>
                  </a:lnTo>
                  <a:lnTo>
                    <a:pt x="2291" y="46342"/>
                  </a:lnTo>
                  <a:lnTo>
                    <a:pt x="1574" y="45885"/>
                  </a:lnTo>
                  <a:close/>
                </a:path>
                <a:path w="93979" h="53340">
                  <a:moveTo>
                    <a:pt x="32195" y="49758"/>
                  </a:moveTo>
                  <a:lnTo>
                    <a:pt x="21856" y="49758"/>
                  </a:lnTo>
                  <a:lnTo>
                    <a:pt x="16687" y="50317"/>
                  </a:lnTo>
                  <a:lnTo>
                    <a:pt x="30850" y="50317"/>
                  </a:lnTo>
                  <a:lnTo>
                    <a:pt x="32195" y="49758"/>
                  </a:lnTo>
                  <a:close/>
                </a:path>
                <a:path w="93979" h="53340">
                  <a:moveTo>
                    <a:pt x="16807" y="50304"/>
                  </a:moveTo>
                  <a:close/>
                </a:path>
                <a:path w="93979" h="53340">
                  <a:moveTo>
                    <a:pt x="49072" y="0"/>
                  </a:moveTo>
                  <a:lnTo>
                    <a:pt x="47434" y="888"/>
                  </a:lnTo>
                  <a:lnTo>
                    <a:pt x="35886" y="4348"/>
                  </a:lnTo>
                  <a:lnTo>
                    <a:pt x="29865" y="7470"/>
                  </a:lnTo>
                  <a:lnTo>
                    <a:pt x="27419" y="12026"/>
                  </a:lnTo>
                  <a:lnTo>
                    <a:pt x="26593" y="19786"/>
                  </a:lnTo>
                  <a:lnTo>
                    <a:pt x="20352" y="33492"/>
                  </a:lnTo>
                  <a:lnTo>
                    <a:pt x="13439" y="41448"/>
                  </a:lnTo>
                  <a:lnTo>
                    <a:pt x="7027" y="45205"/>
                  </a:lnTo>
                  <a:lnTo>
                    <a:pt x="2286" y="46316"/>
                  </a:lnTo>
                  <a:lnTo>
                    <a:pt x="9017" y="50266"/>
                  </a:lnTo>
                  <a:lnTo>
                    <a:pt x="16807" y="50304"/>
                  </a:lnTo>
                  <a:lnTo>
                    <a:pt x="21856" y="49758"/>
                  </a:lnTo>
                  <a:lnTo>
                    <a:pt x="32195" y="49758"/>
                  </a:lnTo>
                  <a:lnTo>
                    <a:pt x="47828" y="29895"/>
                  </a:lnTo>
                  <a:lnTo>
                    <a:pt x="48336" y="28143"/>
                  </a:lnTo>
                  <a:lnTo>
                    <a:pt x="48869" y="26733"/>
                  </a:lnTo>
                  <a:lnTo>
                    <a:pt x="49281" y="26733"/>
                  </a:lnTo>
                  <a:lnTo>
                    <a:pt x="50114" y="25133"/>
                  </a:lnTo>
                  <a:lnTo>
                    <a:pt x="51013" y="22567"/>
                  </a:lnTo>
                  <a:lnTo>
                    <a:pt x="51155" y="22224"/>
                  </a:lnTo>
                  <a:lnTo>
                    <a:pt x="57213" y="12966"/>
                  </a:lnTo>
                  <a:lnTo>
                    <a:pt x="68529" y="11341"/>
                  </a:lnTo>
                  <a:lnTo>
                    <a:pt x="69977" y="11036"/>
                  </a:lnTo>
                  <a:lnTo>
                    <a:pt x="74538" y="11036"/>
                  </a:lnTo>
                  <a:lnTo>
                    <a:pt x="72476" y="8762"/>
                  </a:lnTo>
                  <a:lnTo>
                    <a:pt x="66535" y="8762"/>
                  </a:lnTo>
                  <a:lnTo>
                    <a:pt x="57988" y="5981"/>
                  </a:lnTo>
                  <a:lnTo>
                    <a:pt x="51003" y="1663"/>
                  </a:lnTo>
                  <a:lnTo>
                    <a:pt x="49072" y="0"/>
                  </a:lnTo>
                  <a:close/>
                </a:path>
                <a:path w="93979" h="53340">
                  <a:moveTo>
                    <a:pt x="74538" y="11036"/>
                  </a:moveTo>
                  <a:lnTo>
                    <a:pt x="69977" y="11036"/>
                  </a:lnTo>
                  <a:lnTo>
                    <a:pt x="70751" y="11201"/>
                  </a:lnTo>
                  <a:lnTo>
                    <a:pt x="71310" y="11810"/>
                  </a:lnTo>
                  <a:lnTo>
                    <a:pt x="71208" y="12712"/>
                  </a:lnTo>
                  <a:lnTo>
                    <a:pt x="71031" y="13322"/>
                  </a:lnTo>
                  <a:lnTo>
                    <a:pt x="70700" y="26873"/>
                  </a:lnTo>
                  <a:lnTo>
                    <a:pt x="81902" y="30975"/>
                  </a:lnTo>
                  <a:lnTo>
                    <a:pt x="84086" y="31902"/>
                  </a:lnTo>
                  <a:lnTo>
                    <a:pt x="86080" y="31927"/>
                  </a:lnTo>
                  <a:lnTo>
                    <a:pt x="91046" y="29438"/>
                  </a:lnTo>
                  <a:lnTo>
                    <a:pt x="91172" y="28930"/>
                  </a:lnTo>
                  <a:lnTo>
                    <a:pt x="85547" y="28930"/>
                  </a:lnTo>
                  <a:lnTo>
                    <a:pt x="84429" y="28879"/>
                  </a:lnTo>
                  <a:lnTo>
                    <a:pt x="82926" y="28244"/>
                  </a:lnTo>
                  <a:lnTo>
                    <a:pt x="73672" y="24777"/>
                  </a:lnTo>
                  <a:lnTo>
                    <a:pt x="73911" y="14770"/>
                  </a:lnTo>
                  <a:lnTo>
                    <a:pt x="73875" y="13995"/>
                  </a:lnTo>
                  <a:lnTo>
                    <a:pt x="74688" y="11201"/>
                  </a:lnTo>
                  <a:lnTo>
                    <a:pt x="74538" y="11036"/>
                  </a:lnTo>
                  <a:close/>
                </a:path>
                <a:path w="93979" h="53340">
                  <a:moveTo>
                    <a:pt x="91694" y="16484"/>
                  </a:moveTo>
                  <a:lnTo>
                    <a:pt x="86626" y="16484"/>
                  </a:lnTo>
                  <a:lnTo>
                    <a:pt x="88038" y="16776"/>
                  </a:lnTo>
                  <a:lnTo>
                    <a:pt x="90360" y="19392"/>
                  </a:lnTo>
                  <a:lnTo>
                    <a:pt x="89649" y="23215"/>
                  </a:lnTo>
                  <a:lnTo>
                    <a:pt x="89068" y="25298"/>
                  </a:lnTo>
                  <a:lnTo>
                    <a:pt x="88176" y="27622"/>
                  </a:lnTo>
                  <a:lnTo>
                    <a:pt x="85547" y="28930"/>
                  </a:lnTo>
                  <a:lnTo>
                    <a:pt x="91172" y="28930"/>
                  </a:lnTo>
                  <a:lnTo>
                    <a:pt x="92954" y="22224"/>
                  </a:lnTo>
                  <a:lnTo>
                    <a:pt x="93878" y="18999"/>
                  </a:lnTo>
                  <a:lnTo>
                    <a:pt x="91694" y="16484"/>
                  </a:lnTo>
                  <a:close/>
                </a:path>
                <a:path w="93979" h="53340">
                  <a:moveTo>
                    <a:pt x="49281" y="26733"/>
                  </a:moveTo>
                  <a:lnTo>
                    <a:pt x="48869" y="26733"/>
                  </a:lnTo>
                  <a:lnTo>
                    <a:pt x="48327" y="28270"/>
                  </a:lnTo>
                  <a:lnTo>
                    <a:pt x="48158" y="28892"/>
                  </a:lnTo>
                  <a:lnTo>
                    <a:pt x="49281" y="26733"/>
                  </a:lnTo>
                  <a:close/>
                </a:path>
                <a:path w="93979" h="53340">
                  <a:moveTo>
                    <a:pt x="87249" y="13449"/>
                  </a:moveTo>
                  <a:lnTo>
                    <a:pt x="84010" y="13944"/>
                  </a:lnTo>
                  <a:lnTo>
                    <a:pt x="81267" y="14770"/>
                  </a:lnTo>
                  <a:lnTo>
                    <a:pt x="79616" y="16459"/>
                  </a:lnTo>
                  <a:lnTo>
                    <a:pt x="77406" y="16814"/>
                  </a:lnTo>
                  <a:lnTo>
                    <a:pt x="76136" y="16992"/>
                  </a:lnTo>
                  <a:lnTo>
                    <a:pt x="74180" y="17144"/>
                  </a:lnTo>
                  <a:lnTo>
                    <a:pt x="74726" y="20294"/>
                  </a:lnTo>
                  <a:lnTo>
                    <a:pt x="76060" y="22644"/>
                  </a:lnTo>
                  <a:lnTo>
                    <a:pt x="77546" y="24345"/>
                  </a:lnTo>
                  <a:lnTo>
                    <a:pt x="81368" y="24002"/>
                  </a:lnTo>
                  <a:lnTo>
                    <a:pt x="81064" y="23698"/>
                  </a:lnTo>
                  <a:lnTo>
                    <a:pt x="80695" y="23215"/>
                  </a:lnTo>
                  <a:lnTo>
                    <a:pt x="81699" y="22567"/>
                  </a:lnTo>
                  <a:lnTo>
                    <a:pt x="80937" y="21374"/>
                  </a:lnTo>
                  <a:lnTo>
                    <a:pt x="80708" y="20370"/>
                  </a:lnTo>
                  <a:lnTo>
                    <a:pt x="81622" y="17970"/>
                  </a:lnTo>
                  <a:lnTo>
                    <a:pt x="83983" y="16992"/>
                  </a:lnTo>
                  <a:lnTo>
                    <a:pt x="84591" y="16814"/>
                  </a:lnTo>
                  <a:lnTo>
                    <a:pt x="86626" y="16484"/>
                  </a:lnTo>
                  <a:lnTo>
                    <a:pt x="91694" y="16484"/>
                  </a:lnTo>
                  <a:lnTo>
                    <a:pt x="89598" y="14071"/>
                  </a:lnTo>
                  <a:lnTo>
                    <a:pt x="87249" y="13449"/>
                  </a:lnTo>
                  <a:close/>
                </a:path>
                <a:path w="93979" h="53340">
                  <a:moveTo>
                    <a:pt x="73934" y="13793"/>
                  </a:moveTo>
                  <a:lnTo>
                    <a:pt x="73875" y="13995"/>
                  </a:lnTo>
                  <a:lnTo>
                    <a:pt x="73934" y="13793"/>
                  </a:lnTo>
                  <a:close/>
                </a:path>
                <a:path w="93979" h="53340">
                  <a:moveTo>
                    <a:pt x="73994" y="13588"/>
                  </a:moveTo>
                  <a:lnTo>
                    <a:pt x="73934" y="13793"/>
                  </a:lnTo>
                  <a:lnTo>
                    <a:pt x="73994" y="13588"/>
                  </a:lnTo>
                  <a:close/>
                </a:path>
                <a:path w="93979" h="53340">
                  <a:moveTo>
                    <a:pt x="70319" y="7988"/>
                  </a:moveTo>
                  <a:lnTo>
                    <a:pt x="68021" y="8470"/>
                  </a:lnTo>
                  <a:lnTo>
                    <a:pt x="67462" y="8547"/>
                  </a:lnTo>
                  <a:lnTo>
                    <a:pt x="66535" y="8762"/>
                  </a:lnTo>
                  <a:lnTo>
                    <a:pt x="72476" y="8762"/>
                  </a:lnTo>
                  <a:lnTo>
                    <a:pt x="72085" y="8331"/>
                  </a:lnTo>
                  <a:lnTo>
                    <a:pt x="70319" y="7988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45673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8483" y="14884"/>
                  </a:moveTo>
                  <a:lnTo>
                    <a:pt x="7924" y="14770"/>
                  </a:lnTo>
                  <a:lnTo>
                    <a:pt x="7366" y="14579"/>
                  </a:lnTo>
                  <a:lnTo>
                    <a:pt x="6781" y="14338"/>
                  </a:lnTo>
                  <a:lnTo>
                    <a:pt x="3073" y="12979"/>
                  </a:lnTo>
                  <a:lnTo>
                    <a:pt x="0" y="9309"/>
                  </a:lnTo>
                  <a:lnTo>
                    <a:pt x="1524" y="11315"/>
                  </a:lnTo>
                  <a:lnTo>
                    <a:pt x="4787" y="14935"/>
                  </a:lnTo>
                  <a:lnTo>
                    <a:pt x="8483" y="14884"/>
                  </a:lnTo>
                  <a:close/>
                </a:path>
                <a:path w="15240" h="15240">
                  <a:moveTo>
                    <a:pt x="15176" y="3022"/>
                  </a:moveTo>
                  <a:lnTo>
                    <a:pt x="11315" y="0"/>
                  </a:lnTo>
                  <a:lnTo>
                    <a:pt x="10439" y="12"/>
                  </a:lnTo>
                  <a:lnTo>
                    <a:pt x="9474" y="165"/>
                  </a:lnTo>
                  <a:lnTo>
                    <a:pt x="8750" y="368"/>
                  </a:lnTo>
                  <a:lnTo>
                    <a:pt x="6489" y="1320"/>
                  </a:lnTo>
                  <a:lnTo>
                    <a:pt x="5575" y="3721"/>
                  </a:lnTo>
                  <a:lnTo>
                    <a:pt x="5791" y="4724"/>
                  </a:lnTo>
                  <a:lnTo>
                    <a:pt x="6565" y="5930"/>
                  </a:lnTo>
                  <a:lnTo>
                    <a:pt x="5067" y="6883"/>
                  </a:lnTo>
                  <a:lnTo>
                    <a:pt x="5321" y="7226"/>
                  </a:lnTo>
                  <a:lnTo>
                    <a:pt x="5537" y="7493"/>
                  </a:lnTo>
                  <a:lnTo>
                    <a:pt x="5321" y="7226"/>
                  </a:lnTo>
                  <a:lnTo>
                    <a:pt x="4330" y="7353"/>
                  </a:lnTo>
                  <a:lnTo>
                    <a:pt x="4102" y="7493"/>
                  </a:lnTo>
                  <a:lnTo>
                    <a:pt x="2311" y="7594"/>
                  </a:lnTo>
                  <a:lnTo>
                    <a:pt x="4775" y="10464"/>
                  </a:lnTo>
                  <a:lnTo>
                    <a:pt x="7645" y="11544"/>
                  </a:lnTo>
                  <a:lnTo>
                    <a:pt x="9194" y="12204"/>
                  </a:lnTo>
                  <a:lnTo>
                    <a:pt x="10414" y="12280"/>
                  </a:lnTo>
                  <a:lnTo>
                    <a:pt x="13042" y="10985"/>
                  </a:lnTo>
                  <a:lnTo>
                    <a:pt x="13931" y="8636"/>
                  </a:lnTo>
                  <a:lnTo>
                    <a:pt x="14312" y="7226"/>
                  </a:lnTo>
                  <a:lnTo>
                    <a:pt x="14528" y="6489"/>
                  </a:lnTo>
                  <a:lnTo>
                    <a:pt x="15176" y="3022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3630" y="535508"/>
              <a:ext cx="11620" cy="121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1427" y="482343"/>
              <a:ext cx="284635" cy="5576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5746" y="981849"/>
              <a:ext cx="6299" cy="2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9193" y="930335"/>
              <a:ext cx="73444" cy="78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17961" y="980769"/>
              <a:ext cx="27698" cy="14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96599" y="889110"/>
              <a:ext cx="297717" cy="1205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2638" y="560603"/>
              <a:ext cx="32054" cy="65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438293" y="523908"/>
              <a:ext cx="35560" cy="29845"/>
            </a:xfrm>
            <a:custGeom>
              <a:avLst/>
              <a:gdLst/>
              <a:ahLst/>
              <a:cxnLst/>
              <a:rect l="l" t="t" r="r" b="b"/>
              <a:pathLst>
                <a:path w="35559" h="29845">
                  <a:moveTo>
                    <a:pt x="14287" y="0"/>
                  </a:moveTo>
                  <a:lnTo>
                    <a:pt x="13601" y="165"/>
                  </a:lnTo>
                  <a:lnTo>
                    <a:pt x="13243" y="546"/>
                  </a:lnTo>
                  <a:lnTo>
                    <a:pt x="13246" y="1981"/>
                  </a:lnTo>
                  <a:lnTo>
                    <a:pt x="13365" y="3721"/>
                  </a:lnTo>
                  <a:lnTo>
                    <a:pt x="13639" y="14973"/>
                  </a:lnTo>
                  <a:lnTo>
                    <a:pt x="3822" y="19367"/>
                  </a:lnTo>
                  <a:lnTo>
                    <a:pt x="2552" y="19875"/>
                  </a:lnTo>
                  <a:lnTo>
                    <a:pt x="787" y="20472"/>
                  </a:lnTo>
                  <a:lnTo>
                    <a:pt x="0" y="20599"/>
                  </a:lnTo>
                  <a:lnTo>
                    <a:pt x="2806" y="21666"/>
                  </a:lnTo>
                  <a:lnTo>
                    <a:pt x="10960" y="24968"/>
                  </a:lnTo>
                  <a:lnTo>
                    <a:pt x="17741" y="29540"/>
                  </a:lnTo>
                  <a:lnTo>
                    <a:pt x="27711" y="28816"/>
                  </a:lnTo>
                  <a:lnTo>
                    <a:pt x="34836" y="16840"/>
                  </a:lnTo>
                  <a:lnTo>
                    <a:pt x="35039" y="16560"/>
                  </a:lnTo>
                  <a:lnTo>
                    <a:pt x="35331" y="16078"/>
                  </a:lnTo>
                  <a:lnTo>
                    <a:pt x="33972" y="13271"/>
                  </a:lnTo>
                  <a:lnTo>
                    <a:pt x="33362" y="11531"/>
                  </a:lnTo>
                  <a:lnTo>
                    <a:pt x="33210" y="11176"/>
                  </a:lnTo>
                  <a:lnTo>
                    <a:pt x="28346" y="3721"/>
                  </a:lnTo>
                  <a:lnTo>
                    <a:pt x="20510" y="1270"/>
                  </a:lnTo>
                  <a:lnTo>
                    <a:pt x="17272" y="546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28783" y="512848"/>
              <a:ext cx="93980" cy="53340"/>
            </a:xfrm>
            <a:custGeom>
              <a:avLst/>
              <a:gdLst/>
              <a:ahLst/>
              <a:cxnLst/>
              <a:rect l="l" t="t" r="r" b="b"/>
              <a:pathLst>
                <a:path w="93979" h="53340">
                  <a:moveTo>
                    <a:pt x="70448" y="26733"/>
                  </a:moveTo>
                  <a:lnTo>
                    <a:pt x="45008" y="26733"/>
                  </a:lnTo>
                  <a:lnTo>
                    <a:pt x="45587" y="28270"/>
                  </a:lnTo>
                  <a:lnTo>
                    <a:pt x="46050" y="29895"/>
                  </a:lnTo>
                  <a:lnTo>
                    <a:pt x="66421" y="51727"/>
                  </a:lnTo>
                  <a:lnTo>
                    <a:pt x="69187" y="52330"/>
                  </a:lnTo>
                  <a:lnTo>
                    <a:pt x="75880" y="52970"/>
                  </a:lnTo>
                  <a:lnTo>
                    <a:pt x="84657" y="52140"/>
                  </a:lnTo>
                  <a:lnTo>
                    <a:pt x="89121" y="50317"/>
                  </a:lnTo>
                  <a:lnTo>
                    <a:pt x="77010" y="50304"/>
                  </a:lnTo>
                  <a:lnTo>
                    <a:pt x="72021" y="49758"/>
                  </a:lnTo>
                  <a:lnTo>
                    <a:pt x="85727" y="49758"/>
                  </a:lnTo>
                  <a:lnTo>
                    <a:pt x="91592" y="46316"/>
                  </a:lnTo>
                  <a:lnTo>
                    <a:pt x="86851" y="45205"/>
                  </a:lnTo>
                  <a:lnTo>
                    <a:pt x="80438" y="41448"/>
                  </a:lnTo>
                  <a:lnTo>
                    <a:pt x="73525" y="33492"/>
                  </a:lnTo>
                  <a:lnTo>
                    <a:pt x="70448" y="26733"/>
                  </a:lnTo>
                  <a:close/>
                </a:path>
                <a:path w="93979" h="53340">
                  <a:moveTo>
                    <a:pt x="66217" y="51688"/>
                  </a:moveTo>
                  <a:lnTo>
                    <a:pt x="66394" y="51727"/>
                  </a:lnTo>
                  <a:lnTo>
                    <a:pt x="66217" y="51688"/>
                  </a:lnTo>
                  <a:close/>
                </a:path>
                <a:path w="93979" h="53340">
                  <a:moveTo>
                    <a:pt x="92303" y="45885"/>
                  </a:moveTo>
                  <a:lnTo>
                    <a:pt x="85432" y="50266"/>
                  </a:lnTo>
                  <a:lnTo>
                    <a:pt x="77190" y="50317"/>
                  </a:lnTo>
                  <a:lnTo>
                    <a:pt x="89121" y="50317"/>
                  </a:lnTo>
                  <a:lnTo>
                    <a:pt x="93878" y="48374"/>
                  </a:lnTo>
                  <a:lnTo>
                    <a:pt x="93586" y="47853"/>
                  </a:lnTo>
                  <a:lnTo>
                    <a:pt x="92887" y="46748"/>
                  </a:lnTo>
                  <a:lnTo>
                    <a:pt x="93428" y="46380"/>
                  </a:lnTo>
                  <a:lnTo>
                    <a:pt x="92633" y="46380"/>
                  </a:lnTo>
                  <a:lnTo>
                    <a:pt x="92303" y="45885"/>
                  </a:lnTo>
                  <a:close/>
                </a:path>
                <a:path w="93979" h="53340">
                  <a:moveTo>
                    <a:pt x="77070" y="50304"/>
                  </a:moveTo>
                  <a:close/>
                </a:path>
                <a:path w="93979" h="53340">
                  <a:moveTo>
                    <a:pt x="85727" y="49758"/>
                  </a:moveTo>
                  <a:lnTo>
                    <a:pt x="72021" y="49758"/>
                  </a:lnTo>
                  <a:lnTo>
                    <a:pt x="77070" y="50304"/>
                  </a:lnTo>
                  <a:lnTo>
                    <a:pt x="84861" y="50266"/>
                  </a:lnTo>
                  <a:lnTo>
                    <a:pt x="85727" y="49758"/>
                  </a:lnTo>
                  <a:close/>
                </a:path>
                <a:path w="93979" h="53340">
                  <a:moveTo>
                    <a:pt x="93484" y="46342"/>
                  </a:moveTo>
                  <a:lnTo>
                    <a:pt x="93179" y="46380"/>
                  </a:lnTo>
                  <a:lnTo>
                    <a:pt x="93428" y="46380"/>
                  </a:lnTo>
                  <a:close/>
                </a:path>
                <a:path w="93979" h="53340">
                  <a:moveTo>
                    <a:pt x="6629" y="13449"/>
                  </a:moveTo>
                  <a:lnTo>
                    <a:pt x="4279" y="14071"/>
                  </a:lnTo>
                  <a:lnTo>
                    <a:pt x="0" y="18999"/>
                  </a:lnTo>
                  <a:lnTo>
                    <a:pt x="1803" y="25298"/>
                  </a:lnTo>
                  <a:lnTo>
                    <a:pt x="2832" y="29438"/>
                  </a:lnTo>
                  <a:lnTo>
                    <a:pt x="7797" y="31927"/>
                  </a:lnTo>
                  <a:lnTo>
                    <a:pt x="9821" y="31889"/>
                  </a:lnTo>
                  <a:lnTo>
                    <a:pt x="11976" y="30975"/>
                  </a:lnTo>
                  <a:lnTo>
                    <a:pt x="17559" y="28930"/>
                  </a:lnTo>
                  <a:lnTo>
                    <a:pt x="8331" y="28930"/>
                  </a:lnTo>
                  <a:lnTo>
                    <a:pt x="5702" y="27622"/>
                  </a:lnTo>
                  <a:lnTo>
                    <a:pt x="4810" y="25298"/>
                  </a:lnTo>
                  <a:lnTo>
                    <a:pt x="4228" y="23215"/>
                  </a:lnTo>
                  <a:lnTo>
                    <a:pt x="3517" y="19392"/>
                  </a:lnTo>
                  <a:lnTo>
                    <a:pt x="5769" y="16814"/>
                  </a:lnTo>
                  <a:lnTo>
                    <a:pt x="7251" y="16484"/>
                  </a:lnTo>
                  <a:lnTo>
                    <a:pt x="14412" y="16484"/>
                  </a:lnTo>
                  <a:lnTo>
                    <a:pt x="14262" y="16459"/>
                  </a:lnTo>
                  <a:lnTo>
                    <a:pt x="12611" y="14770"/>
                  </a:lnTo>
                  <a:lnTo>
                    <a:pt x="9867" y="13944"/>
                  </a:lnTo>
                  <a:lnTo>
                    <a:pt x="6629" y="13449"/>
                  </a:lnTo>
                  <a:close/>
                </a:path>
                <a:path w="93979" h="53340">
                  <a:moveTo>
                    <a:pt x="22848" y="13588"/>
                  </a:moveTo>
                  <a:lnTo>
                    <a:pt x="19939" y="13588"/>
                  </a:lnTo>
                  <a:lnTo>
                    <a:pt x="20002" y="13995"/>
                  </a:lnTo>
                  <a:lnTo>
                    <a:pt x="19967" y="14770"/>
                  </a:lnTo>
                  <a:lnTo>
                    <a:pt x="20205" y="24777"/>
                  </a:lnTo>
                  <a:lnTo>
                    <a:pt x="10883" y="28270"/>
                  </a:lnTo>
                  <a:lnTo>
                    <a:pt x="9448" y="28879"/>
                  </a:lnTo>
                  <a:lnTo>
                    <a:pt x="8331" y="28930"/>
                  </a:lnTo>
                  <a:lnTo>
                    <a:pt x="17559" y="28930"/>
                  </a:lnTo>
                  <a:lnTo>
                    <a:pt x="23177" y="26873"/>
                  </a:lnTo>
                  <a:lnTo>
                    <a:pt x="22848" y="13588"/>
                  </a:lnTo>
                  <a:close/>
                </a:path>
                <a:path w="93979" h="53340">
                  <a:moveTo>
                    <a:pt x="65927" y="11036"/>
                  </a:moveTo>
                  <a:lnTo>
                    <a:pt x="23901" y="11036"/>
                  </a:lnTo>
                  <a:lnTo>
                    <a:pt x="25349" y="11341"/>
                  </a:lnTo>
                  <a:lnTo>
                    <a:pt x="36664" y="12966"/>
                  </a:lnTo>
                  <a:lnTo>
                    <a:pt x="42722" y="22224"/>
                  </a:lnTo>
                  <a:lnTo>
                    <a:pt x="43764" y="25133"/>
                  </a:lnTo>
                  <a:lnTo>
                    <a:pt x="45720" y="28892"/>
                  </a:lnTo>
                  <a:lnTo>
                    <a:pt x="45516" y="28143"/>
                  </a:lnTo>
                  <a:lnTo>
                    <a:pt x="45008" y="26733"/>
                  </a:lnTo>
                  <a:lnTo>
                    <a:pt x="70448" y="26733"/>
                  </a:lnTo>
                  <a:lnTo>
                    <a:pt x="67284" y="19786"/>
                  </a:lnTo>
                  <a:lnTo>
                    <a:pt x="66458" y="12026"/>
                  </a:lnTo>
                  <a:lnTo>
                    <a:pt x="65927" y="11036"/>
                  </a:lnTo>
                  <a:close/>
                </a:path>
                <a:path w="93979" h="53340">
                  <a:moveTo>
                    <a:pt x="16199" y="16776"/>
                  </a:moveTo>
                  <a:lnTo>
                    <a:pt x="9156" y="16776"/>
                  </a:lnTo>
                  <a:lnTo>
                    <a:pt x="9334" y="16814"/>
                  </a:lnTo>
                  <a:lnTo>
                    <a:pt x="9982" y="17017"/>
                  </a:lnTo>
                  <a:lnTo>
                    <a:pt x="12255" y="17970"/>
                  </a:lnTo>
                  <a:lnTo>
                    <a:pt x="13169" y="20370"/>
                  </a:lnTo>
                  <a:lnTo>
                    <a:pt x="12941" y="21374"/>
                  </a:lnTo>
                  <a:lnTo>
                    <a:pt x="12398" y="22224"/>
                  </a:lnTo>
                  <a:lnTo>
                    <a:pt x="12297" y="22644"/>
                  </a:lnTo>
                  <a:lnTo>
                    <a:pt x="13182" y="23215"/>
                  </a:lnTo>
                  <a:lnTo>
                    <a:pt x="12814" y="23698"/>
                  </a:lnTo>
                  <a:lnTo>
                    <a:pt x="12509" y="24002"/>
                  </a:lnTo>
                  <a:lnTo>
                    <a:pt x="16344" y="24345"/>
                  </a:lnTo>
                  <a:lnTo>
                    <a:pt x="17818" y="22644"/>
                  </a:lnTo>
                  <a:lnTo>
                    <a:pt x="19151" y="20294"/>
                  </a:lnTo>
                  <a:lnTo>
                    <a:pt x="19697" y="17144"/>
                  </a:lnTo>
                  <a:lnTo>
                    <a:pt x="17741" y="16992"/>
                  </a:lnTo>
                  <a:lnTo>
                    <a:pt x="16199" y="16776"/>
                  </a:lnTo>
                  <a:close/>
                </a:path>
                <a:path w="93979" h="53340">
                  <a:moveTo>
                    <a:pt x="9230" y="16798"/>
                  </a:moveTo>
                  <a:close/>
                </a:path>
                <a:path w="93979" h="53340">
                  <a:moveTo>
                    <a:pt x="14412" y="16484"/>
                  </a:moveTo>
                  <a:lnTo>
                    <a:pt x="7251" y="16484"/>
                  </a:lnTo>
                  <a:lnTo>
                    <a:pt x="9230" y="16798"/>
                  </a:lnTo>
                  <a:lnTo>
                    <a:pt x="16199" y="16776"/>
                  </a:lnTo>
                  <a:lnTo>
                    <a:pt x="14412" y="16484"/>
                  </a:lnTo>
                  <a:close/>
                </a:path>
                <a:path w="93979" h="53340">
                  <a:moveTo>
                    <a:pt x="19943" y="13793"/>
                  </a:moveTo>
                  <a:lnTo>
                    <a:pt x="19948" y="13995"/>
                  </a:lnTo>
                  <a:lnTo>
                    <a:pt x="19943" y="13793"/>
                  </a:lnTo>
                  <a:close/>
                </a:path>
                <a:path w="93979" h="53340">
                  <a:moveTo>
                    <a:pt x="23558" y="7988"/>
                  </a:moveTo>
                  <a:lnTo>
                    <a:pt x="21793" y="8331"/>
                  </a:lnTo>
                  <a:lnTo>
                    <a:pt x="19339" y="11036"/>
                  </a:lnTo>
                  <a:lnTo>
                    <a:pt x="19230" y="11341"/>
                  </a:lnTo>
                  <a:lnTo>
                    <a:pt x="19943" y="13793"/>
                  </a:lnTo>
                  <a:lnTo>
                    <a:pt x="19939" y="13588"/>
                  </a:lnTo>
                  <a:lnTo>
                    <a:pt x="22848" y="13588"/>
                  </a:lnTo>
                  <a:lnTo>
                    <a:pt x="22743" y="12966"/>
                  </a:lnTo>
                  <a:lnTo>
                    <a:pt x="22669" y="12712"/>
                  </a:lnTo>
                  <a:lnTo>
                    <a:pt x="22567" y="11810"/>
                  </a:lnTo>
                  <a:lnTo>
                    <a:pt x="23126" y="11201"/>
                  </a:lnTo>
                  <a:lnTo>
                    <a:pt x="23901" y="11036"/>
                  </a:lnTo>
                  <a:lnTo>
                    <a:pt x="65927" y="11036"/>
                  </a:lnTo>
                  <a:lnTo>
                    <a:pt x="64706" y="8762"/>
                  </a:lnTo>
                  <a:lnTo>
                    <a:pt x="27343" y="8762"/>
                  </a:lnTo>
                  <a:lnTo>
                    <a:pt x="26416" y="8547"/>
                  </a:lnTo>
                  <a:lnTo>
                    <a:pt x="25857" y="8470"/>
                  </a:lnTo>
                  <a:lnTo>
                    <a:pt x="23558" y="7988"/>
                  </a:lnTo>
                  <a:close/>
                </a:path>
                <a:path w="93979" h="53340">
                  <a:moveTo>
                    <a:pt x="44805" y="0"/>
                  </a:moveTo>
                  <a:lnTo>
                    <a:pt x="42875" y="1663"/>
                  </a:lnTo>
                  <a:lnTo>
                    <a:pt x="35890" y="5981"/>
                  </a:lnTo>
                  <a:lnTo>
                    <a:pt x="27343" y="8762"/>
                  </a:lnTo>
                  <a:lnTo>
                    <a:pt x="64706" y="8762"/>
                  </a:lnTo>
                  <a:lnTo>
                    <a:pt x="64012" y="7470"/>
                  </a:lnTo>
                  <a:lnTo>
                    <a:pt x="57992" y="4348"/>
                  </a:lnTo>
                  <a:lnTo>
                    <a:pt x="46443" y="888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32339" y="52950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40">
                  <a:moveTo>
                    <a:pt x="12865" y="7594"/>
                  </a:moveTo>
                  <a:lnTo>
                    <a:pt x="12001" y="7493"/>
                  </a:lnTo>
                  <a:lnTo>
                    <a:pt x="11137" y="7391"/>
                  </a:lnTo>
                  <a:lnTo>
                    <a:pt x="10845" y="7353"/>
                  </a:lnTo>
                  <a:lnTo>
                    <a:pt x="9842" y="7239"/>
                  </a:lnTo>
                  <a:lnTo>
                    <a:pt x="10109" y="6883"/>
                  </a:lnTo>
                  <a:lnTo>
                    <a:pt x="8610" y="5930"/>
                  </a:lnTo>
                  <a:lnTo>
                    <a:pt x="9385" y="4724"/>
                  </a:lnTo>
                  <a:lnTo>
                    <a:pt x="3860" y="0"/>
                  </a:lnTo>
                  <a:lnTo>
                    <a:pt x="3073" y="165"/>
                  </a:lnTo>
                  <a:lnTo>
                    <a:pt x="2387" y="457"/>
                  </a:lnTo>
                  <a:lnTo>
                    <a:pt x="1778" y="838"/>
                  </a:lnTo>
                  <a:lnTo>
                    <a:pt x="1270" y="1244"/>
                  </a:lnTo>
                  <a:lnTo>
                    <a:pt x="0" y="3022"/>
                  </a:lnTo>
                  <a:lnTo>
                    <a:pt x="647" y="6489"/>
                  </a:lnTo>
                  <a:lnTo>
                    <a:pt x="1028" y="7797"/>
                  </a:lnTo>
                  <a:lnTo>
                    <a:pt x="1244" y="8636"/>
                  </a:lnTo>
                  <a:lnTo>
                    <a:pt x="2133" y="10985"/>
                  </a:lnTo>
                  <a:lnTo>
                    <a:pt x="4762" y="12280"/>
                  </a:lnTo>
                  <a:lnTo>
                    <a:pt x="5880" y="12242"/>
                  </a:lnTo>
                  <a:lnTo>
                    <a:pt x="7531" y="11544"/>
                  </a:lnTo>
                  <a:lnTo>
                    <a:pt x="10401" y="10464"/>
                  </a:lnTo>
                  <a:lnTo>
                    <a:pt x="12865" y="7594"/>
                  </a:lnTo>
                  <a:close/>
                </a:path>
                <a:path w="15240" h="15240">
                  <a:moveTo>
                    <a:pt x="15189" y="9309"/>
                  </a:moveTo>
                  <a:lnTo>
                    <a:pt x="12103" y="12979"/>
                  </a:lnTo>
                  <a:lnTo>
                    <a:pt x="8394" y="14338"/>
                  </a:lnTo>
                  <a:lnTo>
                    <a:pt x="7810" y="14579"/>
                  </a:lnTo>
                  <a:lnTo>
                    <a:pt x="7251" y="14770"/>
                  </a:lnTo>
                  <a:lnTo>
                    <a:pt x="6692" y="14884"/>
                  </a:lnTo>
                  <a:lnTo>
                    <a:pt x="10388" y="14935"/>
                  </a:lnTo>
                  <a:lnTo>
                    <a:pt x="13652" y="11315"/>
                  </a:lnTo>
                  <a:lnTo>
                    <a:pt x="15189" y="930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7949" y="535508"/>
              <a:ext cx="11621" cy="121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07134" y="482343"/>
              <a:ext cx="284636" cy="557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1142" y="981849"/>
              <a:ext cx="6299" cy="24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10559" y="930335"/>
              <a:ext cx="73444" cy="78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47540" y="980769"/>
              <a:ext cx="27686" cy="1494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86782" y="42125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5240" y="0"/>
                  </a:moveTo>
                  <a:lnTo>
                    <a:pt x="9817" y="0"/>
                  </a:lnTo>
                  <a:lnTo>
                    <a:pt x="4394" y="0"/>
                  </a:lnTo>
                  <a:lnTo>
                    <a:pt x="0" y="4292"/>
                  </a:lnTo>
                  <a:lnTo>
                    <a:pt x="0" y="14859"/>
                  </a:lnTo>
                  <a:lnTo>
                    <a:pt x="4394" y="19151"/>
                  </a:lnTo>
                  <a:lnTo>
                    <a:pt x="15240" y="19151"/>
                  </a:lnTo>
                  <a:lnTo>
                    <a:pt x="19634" y="14859"/>
                  </a:lnTo>
                  <a:lnTo>
                    <a:pt x="19634" y="429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631" y="426389"/>
              <a:ext cx="121920" cy="81915"/>
            </a:xfrm>
            <a:custGeom>
              <a:avLst/>
              <a:gdLst/>
              <a:ahLst/>
              <a:cxnLst/>
              <a:rect l="l" t="t" r="r" b="b"/>
              <a:pathLst>
                <a:path w="121920" h="81915">
                  <a:moveTo>
                    <a:pt x="9258" y="80327"/>
                  </a:moveTo>
                  <a:lnTo>
                    <a:pt x="5791" y="67056"/>
                  </a:lnTo>
                  <a:lnTo>
                    <a:pt x="3810" y="65557"/>
                  </a:lnTo>
                  <a:lnTo>
                    <a:pt x="1879" y="63906"/>
                  </a:lnTo>
                  <a:lnTo>
                    <a:pt x="0" y="62077"/>
                  </a:lnTo>
                  <a:lnTo>
                    <a:pt x="2324" y="78473"/>
                  </a:lnTo>
                  <a:lnTo>
                    <a:pt x="9258" y="80327"/>
                  </a:lnTo>
                  <a:close/>
                </a:path>
                <a:path w="121920" h="81915">
                  <a:moveTo>
                    <a:pt x="23342" y="81813"/>
                  </a:moveTo>
                  <a:lnTo>
                    <a:pt x="22161" y="79984"/>
                  </a:lnTo>
                  <a:lnTo>
                    <a:pt x="20726" y="77685"/>
                  </a:lnTo>
                  <a:lnTo>
                    <a:pt x="19177" y="75006"/>
                  </a:lnTo>
                  <a:lnTo>
                    <a:pt x="14960" y="73101"/>
                  </a:lnTo>
                  <a:lnTo>
                    <a:pt x="10693" y="70675"/>
                  </a:lnTo>
                  <a:lnTo>
                    <a:pt x="6578" y="67640"/>
                  </a:lnTo>
                  <a:lnTo>
                    <a:pt x="7404" y="69557"/>
                  </a:lnTo>
                  <a:lnTo>
                    <a:pt x="21475" y="81610"/>
                  </a:lnTo>
                  <a:lnTo>
                    <a:pt x="23342" y="81813"/>
                  </a:lnTo>
                  <a:close/>
                </a:path>
                <a:path w="121920" h="81915">
                  <a:moveTo>
                    <a:pt x="118503" y="1981"/>
                  </a:moveTo>
                  <a:lnTo>
                    <a:pt x="116471" y="0"/>
                  </a:lnTo>
                  <a:lnTo>
                    <a:pt x="113957" y="0"/>
                  </a:lnTo>
                  <a:lnTo>
                    <a:pt x="111442" y="0"/>
                  </a:lnTo>
                  <a:lnTo>
                    <a:pt x="109410" y="1981"/>
                  </a:lnTo>
                  <a:lnTo>
                    <a:pt x="109410" y="6883"/>
                  </a:lnTo>
                  <a:lnTo>
                    <a:pt x="111442" y="8877"/>
                  </a:lnTo>
                  <a:lnTo>
                    <a:pt x="116471" y="8877"/>
                  </a:lnTo>
                  <a:lnTo>
                    <a:pt x="118503" y="6883"/>
                  </a:lnTo>
                  <a:lnTo>
                    <a:pt x="118503" y="1981"/>
                  </a:lnTo>
                  <a:close/>
                </a:path>
                <a:path w="121920" h="81915">
                  <a:moveTo>
                    <a:pt x="121805" y="22009"/>
                  </a:moveTo>
                  <a:lnTo>
                    <a:pt x="119405" y="23037"/>
                  </a:lnTo>
                  <a:lnTo>
                    <a:pt x="116751" y="23596"/>
                  </a:lnTo>
                  <a:lnTo>
                    <a:pt x="111290" y="23596"/>
                  </a:lnTo>
                  <a:lnTo>
                    <a:pt x="108737" y="23075"/>
                  </a:lnTo>
                  <a:lnTo>
                    <a:pt x="106413" y="22136"/>
                  </a:lnTo>
                  <a:lnTo>
                    <a:pt x="106832" y="33083"/>
                  </a:lnTo>
                  <a:lnTo>
                    <a:pt x="107505" y="55041"/>
                  </a:lnTo>
                  <a:lnTo>
                    <a:pt x="109245" y="54889"/>
                  </a:lnTo>
                  <a:lnTo>
                    <a:pt x="108978" y="53886"/>
                  </a:lnTo>
                  <a:lnTo>
                    <a:pt x="108699" y="53886"/>
                  </a:lnTo>
                  <a:lnTo>
                    <a:pt x="108940" y="53733"/>
                  </a:lnTo>
                  <a:lnTo>
                    <a:pt x="113931" y="51523"/>
                  </a:lnTo>
                  <a:lnTo>
                    <a:pt x="118389" y="52971"/>
                  </a:lnTo>
                  <a:lnTo>
                    <a:pt x="119926" y="53619"/>
                  </a:lnTo>
                  <a:lnTo>
                    <a:pt x="120154" y="51523"/>
                  </a:lnTo>
                  <a:lnTo>
                    <a:pt x="120815" y="45389"/>
                  </a:lnTo>
                  <a:lnTo>
                    <a:pt x="121373" y="37934"/>
                  </a:lnTo>
                  <a:lnTo>
                    <a:pt x="121678" y="30429"/>
                  </a:lnTo>
                  <a:lnTo>
                    <a:pt x="121780" y="23596"/>
                  </a:lnTo>
                  <a:lnTo>
                    <a:pt x="121805" y="22009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93273" y="452907"/>
              <a:ext cx="8255" cy="19050"/>
            </a:xfrm>
            <a:custGeom>
              <a:avLst/>
              <a:gdLst/>
              <a:ahLst/>
              <a:cxnLst/>
              <a:rect l="l" t="t" r="r" b="b"/>
              <a:pathLst>
                <a:path w="8254" h="19050">
                  <a:moveTo>
                    <a:pt x="7124" y="5156"/>
                  </a:moveTo>
                  <a:lnTo>
                    <a:pt x="6489" y="4178"/>
                  </a:lnTo>
                  <a:lnTo>
                    <a:pt x="6870" y="2933"/>
                  </a:lnTo>
                  <a:lnTo>
                    <a:pt x="6438" y="1587"/>
                  </a:lnTo>
                  <a:lnTo>
                    <a:pt x="3860" y="0"/>
                  </a:lnTo>
                  <a:lnTo>
                    <a:pt x="1841" y="457"/>
                  </a:lnTo>
                  <a:lnTo>
                    <a:pt x="12" y="3009"/>
                  </a:lnTo>
                  <a:lnTo>
                    <a:pt x="0" y="4343"/>
                  </a:lnTo>
                  <a:lnTo>
                    <a:pt x="635" y="5321"/>
                  </a:lnTo>
                  <a:lnTo>
                    <a:pt x="254" y="6565"/>
                  </a:lnTo>
                  <a:lnTo>
                    <a:pt x="685" y="7912"/>
                  </a:lnTo>
                  <a:lnTo>
                    <a:pt x="1968" y="8699"/>
                  </a:lnTo>
                  <a:lnTo>
                    <a:pt x="2273" y="8839"/>
                  </a:lnTo>
                  <a:lnTo>
                    <a:pt x="3111" y="8470"/>
                  </a:lnTo>
                  <a:lnTo>
                    <a:pt x="4064" y="8420"/>
                  </a:lnTo>
                  <a:lnTo>
                    <a:pt x="4914" y="8750"/>
                  </a:lnTo>
                  <a:lnTo>
                    <a:pt x="5461" y="8496"/>
                  </a:lnTo>
                  <a:lnTo>
                    <a:pt x="5956" y="8102"/>
                  </a:lnTo>
                  <a:lnTo>
                    <a:pt x="7112" y="6489"/>
                  </a:lnTo>
                  <a:lnTo>
                    <a:pt x="7124" y="5156"/>
                  </a:lnTo>
                  <a:close/>
                </a:path>
                <a:path w="8254" h="19050">
                  <a:moveTo>
                    <a:pt x="7810" y="15113"/>
                  </a:moveTo>
                  <a:lnTo>
                    <a:pt x="7696" y="13462"/>
                  </a:lnTo>
                  <a:lnTo>
                    <a:pt x="6705" y="12420"/>
                  </a:lnTo>
                  <a:lnTo>
                    <a:pt x="6604" y="12788"/>
                  </a:lnTo>
                  <a:lnTo>
                    <a:pt x="6426" y="13144"/>
                  </a:lnTo>
                  <a:lnTo>
                    <a:pt x="5092" y="14998"/>
                  </a:lnTo>
                  <a:lnTo>
                    <a:pt x="2971" y="15481"/>
                  </a:lnTo>
                  <a:lnTo>
                    <a:pt x="1244" y="14414"/>
                  </a:lnTo>
                  <a:lnTo>
                    <a:pt x="1054" y="14262"/>
                  </a:lnTo>
                  <a:lnTo>
                    <a:pt x="889" y="14084"/>
                  </a:lnTo>
                  <a:lnTo>
                    <a:pt x="508" y="15379"/>
                  </a:lnTo>
                  <a:lnTo>
                    <a:pt x="965" y="16764"/>
                  </a:lnTo>
                  <a:lnTo>
                    <a:pt x="3657" y="18440"/>
                  </a:lnTo>
                  <a:lnTo>
                    <a:pt x="5778" y="17957"/>
                  </a:lnTo>
                  <a:lnTo>
                    <a:pt x="7810" y="15113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98880" y="563167"/>
              <a:ext cx="451967" cy="4465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592892" y="460971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7658" y="3873"/>
                  </a:moveTo>
                  <a:lnTo>
                    <a:pt x="7327" y="1879"/>
                  </a:lnTo>
                  <a:lnTo>
                    <a:pt x="5816" y="939"/>
                  </a:lnTo>
                  <a:lnTo>
                    <a:pt x="4305" y="0"/>
                  </a:lnTo>
                  <a:lnTo>
                    <a:pt x="2184" y="482"/>
                  </a:lnTo>
                  <a:lnTo>
                    <a:pt x="0" y="3556"/>
                  </a:lnTo>
                  <a:lnTo>
                    <a:pt x="330" y="5549"/>
                  </a:lnTo>
                  <a:lnTo>
                    <a:pt x="3352" y="7429"/>
                  </a:lnTo>
                  <a:lnTo>
                    <a:pt x="5461" y="6946"/>
                  </a:lnTo>
                  <a:lnTo>
                    <a:pt x="7658" y="3873"/>
                  </a:lnTo>
                  <a:close/>
                </a:path>
                <a:path w="8254" h="18415">
                  <a:moveTo>
                    <a:pt x="7912" y="15214"/>
                  </a:moveTo>
                  <a:lnTo>
                    <a:pt x="7289" y="14147"/>
                  </a:lnTo>
                  <a:lnTo>
                    <a:pt x="7645" y="12814"/>
                  </a:lnTo>
                  <a:lnTo>
                    <a:pt x="7150" y="11404"/>
                  </a:lnTo>
                  <a:lnTo>
                    <a:pt x="4356" y="9677"/>
                  </a:lnTo>
                  <a:lnTo>
                    <a:pt x="2133" y="10185"/>
                  </a:lnTo>
                  <a:lnTo>
                    <a:pt x="139" y="12941"/>
                  </a:lnTo>
                  <a:lnTo>
                    <a:pt x="88" y="14363"/>
                  </a:lnTo>
                  <a:lnTo>
                    <a:pt x="723" y="15430"/>
                  </a:lnTo>
                  <a:lnTo>
                    <a:pt x="457" y="16459"/>
                  </a:lnTo>
                  <a:lnTo>
                    <a:pt x="685" y="17538"/>
                  </a:lnTo>
                  <a:lnTo>
                    <a:pt x="1371" y="18313"/>
                  </a:lnTo>
                  <a:lnTo>
                    <a:pt x="3416" y="17868"/>
                  </a:lnTo>
                  <a:lnTo>
                    <a:pt x="5245" y="17945"/>
                  </a:lnTo>
                  <a:lnTo>
                    <a:pt x="6705" y="18186"/>
                  </a:lnTo>
                  <a:lnTo>
                    <a:pt x="6972" y="17868"/>
                  </a:lnTo>
                  <a:lnTo>
                    <a:pt x="7874" y="16624"/>
                  </a:lnTo>
                  <a:lnTo>
                    <a:pt x="7912" y="15214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12032616" y="6569305"/>
            <a:ext cx="159384" cy="21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pc="5" dirty="0"/>
              <a:pPr marL="38100">
                <a:lnSpc>
                  <a:spcPts val="1639"/>
                </a:lnSpc>
              </a:pPr>
              <a:t>1</a:t>
            </a:fld>
            <a:endParaRPr spc="5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8340" y="1330565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era Pro" pitchFamily="2" charset="0"/>
              </a:rPr>
              <a:t>ПОДАТЬ ЗАЯВЛЕНИЕ</a:t>
            </a:r>
            <a:endParaRPr lang="ru-RU" b="1" dirty="0">
              <a:solidFill>
                <a:srgbClr val="00B050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88340" y="1173248"/>
            <a:ext cx="720000" cy="720000"/>
            <a:chOff x="442050" y="1476404"/>
            <a:chExt cx="720000" cy="720000"/>
          </a:xfrm>
          <a:solidFill>
            <a:srgbClr val="00B050"/>
          </a:solidFill>
        </p:grpSpPr>
        <p:sp>
          <p:nvSpPr>
            <p:cNvPr id="31" name="Овал 30"/>
            <p:cNvSpPr/>
            <p:nvPr/>
          </p:nvSpPr>
          <p:spPr>
            <a:xfrm>
              <a:off x="442050" y="1476404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17544" y="1513238"/>
              <a:ext cx="36901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  <a:latin typeface="Cera Pro" pitchFamily="2" charset="0"/>
                </a:rPr>
                <a:t>1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225114" y="4940419"/>
            <a:ext cx="1199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era Pro" pitchFamily="2" charset="0"/>
              </a:rPr>
              <a:t>/</a:t>
            </a:r>
            <a:r>
              <a:rPr lang="ru-RU" sz="2400" dirty="0">
                <a:solidFill>
                  <a:schemeClr val="tx1"/>
                </a:solidFill>
                <a:latin typeface="Cera Pro" pitchFamily="2" charset="0"/>
              </a:rPr>
              <a:t>УСЗН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4026424" y="3290896"/>
            <a:ext cx="720000" cy="720000"/>
            <a:chOff x="442050" y="1476404"/>
            <a:chExt cx="720000" cy="720000"/>
          </a:xfrm>
        </p:grpSpPr>
        <p:sp>
          <p:nvSpPr>
            <p:cNvPr id="69" name="Овал 68"/>
            <p:cNvSpPr/>
            <p:nvPr/>
          </p:nvSpPr>
          <p:spPr>
            <a:xfrm>
              <a:off x="442050" y="1476404"/>
              <a:ext cx="720000" cy="720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75065" y="1513238"/>
              <a:ext cx="4539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  <a:latin typeface="Cera Pro" pitchFamily="2" charset="0"/>
                </a:rPr>
                <a:t>2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4323191" y="3160210"/>
            <a:ext cx="43779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4E80BB"/>
                </a:solidFill>
                <a:latin typeface="Cera Pro" pitchFamily="2" charset="0"/>
              </a:rPr>
              <a:t>ОТРАБОТКА ЗАЯВЛЕНИЯ.</a:t>
            </a:r>
          </a:p>
          <a:p>
            <a:pPr algn="ctr"/>
            <a:r>
              <a:rPr lang="ru-RU" dirty="0" smtClean="0">
                <a:solidFill>
                  <a:srgbClr val="4E80BB"/>
                </a:solidFill>
                <a:latin typeface="Cera Pro" pitchFamily="2" charset="0"/>
              </a:rPr>
              <a:t>СБОР ДРУГИХ НЕОБХОДИМЫХ ДОКУМЕНТОВ БЕЗ УЧАСТИЯ ГРАЖДАНИНА</a:t>
            </a:r>
          </a:p>
          <a:p>
            <a:pPr algn="ctr"/>
            <a:endParaRPr lang="ru-RU" dirty="0" smtClean="0">
              <a:solidFill>
                <a:srgbClr val="4E80BB"/>
              </a:solidFill>
              <a:latin typeface="Cera Pro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42743" y="4424501"/>
            <a:ext cx="4681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МЕЖВЕДОМСТВЕННОЕ ВЗАИМОДЕЙСТВИЕ: 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СФР, ЕЦП (ЕГИССО), ФНС посредством ЕГР ЗАГС, МВД, Миннауки, </a:t>
            </a:r>
            <a:r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Минобр</a:t>
            </a:r>
            <a:endParaRPr lang="ru-RU" sz="1600" dirty="0" smtClean="0">
              <a:solidFill>
                <a:prstClr val="black">
                  <a:lumMod val="50000"/>
                  <a:lumOff val="50000"/>
                </a:prstClr>
              </a:solidFill>
              <a:latin typeface="Cera Pro" pitchFamily="2" charset="0"/>
              <a:cs typeface="Bebas Neue Regular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8704341" y="1181353"/>
            <a:ext cx="720000" cy="720000"/>
            <a:chOff x="442050" y="1476404"/>
            <a:chExt cx="720000" cy="720000"/>
          </a:xfrm>
          <a:solidFill>
            <a:srgbClr val="00B050"/>
          </a:solidFill>
        </p:grpSpPr>
        <p:sp>
          <p:nvSpPr>
            <p:cNvPr id="75" name="Овал 74"/>
            <p:cNvSpPr/>
            <p:nvPr/>
          </p:nvSpPr>
          <p:spPr>
            <a:xfrm>
              <a:off x="442050" y="1476404"/>
              <a:ext cx="720000" cy="720000"/>
            </a:xfrm>
            <a:prstGeom prst="ellips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5065" y="1513238"/>
              <a:ext cx="453970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  <a:latin typeface="Cera Pro" pitchFamily="2" charset="0"/>
                </a:rPr>
                <a:t>3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9538306" y="1342357"/>
            <a:ext cx="2581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era Pro" pitchFamily="2" charset="0"/>
              </a:rPr>
              <a:t>ПОЛУЧИТЬ ВЫПЛАТУ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25" y="5445727"/>
            <a:ext cx="920875" cy="893953"/>
          </a:xfrm>
          <a:prstGeom prst="rect">
            <a:avLst/>
          </a:prstGeom>
          <a:ln>
            <a:noFill/>
          </a:ln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442050" y="1064644"/>
            <a:ext cx="11429141" cy="20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93488" y="6326745"/>
            <a:ext cx="1653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В электронном виде</a:t>
            </a:r>
            <a:endParaRPr lang="ru-RU" sz="1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1864875" y="6359013"/>
            <a:ext cx="192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Лично в УСЗН по месту жительства</a:t>
            </a:r>
            <a:endParaRPr 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839934" y="5537903"/>
            <a:ext cx="48846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dirty="0" smtClean="0">
                <a:solidFill>
                  <a:prstClr val="black"/>
                </a:solidFill>
                <a:latin typeface="Cera Pro" pitchFamily="2" charset="0"/>
              </a:rPr>
              <a:t>РЕШЕНИЕ О ПРЕДОСТАВЛЕНИИ КОМПЕНСАЦИИ ПРИНИМАЕТСЯ НЕ ПОЗДНЕЕ 2го РАБОЧЕГО ДНЯ СО ДНЯ ПОЛУЧЕНИЯ ВСЕХ НЕОБХОДИМЫХ ДОКУМЕНТОВ </a:t>
            </a:r>
            <a:endParaRPr lang="ru-RU" sz="2400" b="1" dirty="0">
              <a:solidFill>
                <a:srgbClr val="C00000"/>
              </a:solidFill>
              <a:latin typeface="Cera Pro" pitchFamily="2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85433" y="5327261"/>
            <a:ext cx="1210279" cy="1140778"/>
            <a:chOff x="197698" y="4912685"/>
            <a:chExt cx="1554902" cy="1485893"/>
          </a:xfrm>
        </p:grpSpPr>
        <p:pic>
          <p:nvPicPr>
            <p:cNvPr id="2050" name="Picture 2" descr="Социальный портал государственных и муниципальных услуг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667" b="97333" l="0" r="22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76"/>
            <a:stretch/>
          </p:blipFill>
          <p:spPr bwMode="auto">
            <a:xfrm>
              <a:off x="197698" y="4912685"/>
              <a:ext cx="1554902" cy="1485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381000" y="5010144"/>
              <a:ext cx="1271993" cy="1278090"/>
            </a:xfrm>
            <a:prstGeom prst="ellipse">
              <a:avLst/>
            </a:prstGeom>
            <a:noFill/>
            <a:ln w="76200">
              <a:solidFill>
                <a:srgbClr val="F5F5F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4869383"/>
            <a:ext cx="2367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era Pro" pitchFamily="2" charset="0"/>
              </a:rPr>
              <a:t>Официальный сайт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Cera Pro" pitchFamily="2" charset="0"/>
              </a:rPr>
              <a:t>министерства </a:t>
            </a:r>
            <a:endParaRPr lang="ru-RU" sz="1600" dirty="0">
              <a:solidFill>
                <a:schemeClr val="tx1"/>
              </a:solidFill>
              <a:latin typeface="Cera Pro" pitchFamily="2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1" y="3733350"/>
            <a:ext cx="2608778" cy="1329865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8625622" y="1936556"/>
            <a:ext cx="3566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НА СЧЕТ ПОЛУЧАТЕЛЯ (предоставить реквизиты счета)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844416" y="5948583"/>
            <a:ext cx="3148442" cy="8148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2" descr="http://qrcoder.ru/code/?https%3A%2F%2Fnews-minsocdem.samregion.ru%2Finstitutions%2F1879&amp;4&amp;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71" y="5985501"/>
            <a:ext cx="777903" cy="7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9574874" y="6189786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- КОНТАКТЫ ГУСЗН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023709" y="1097951"/>
            <a:ext cx="4866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НЕОБХОДИМЫЕ ДОКУМЕНТЫ </a:t>
            </a:r>
          </a:p>
          <a:p>
            <a:pPr algn="l"/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которые предоставляются заявителем самостоятельно в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течение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5 рабочих дней:</a:t>
            </a:r>
            <a:endParaRPr lang="ru-RU" sz="1600" dirty="0" smtClean="0">
              <a:solidFill>
                <a:prstClr val="black">
                  <a:lumMod val="50000"/>
                  <a:lumOff val="50000"/>
                </a:prstClr>
              </a:solidFill>
              <a:latin typeface="Cera Pro" pitchFamily="2" charset="0"/>
              <a:cs typeface="Bebas Neue Regular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ra Pro" pitchFamily="2" charset="0"/>
                <a:cs typeface="Bebas Neue Regular" charset="0"/>
              </a:rPr>
              <a:t>заявление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паспорт (при личном обращении)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сведения об обучении</a:t>
            </a:r>
          </a:p>
        </p:txBody>
      </p:sp>
      <p:sp>
        <p:nvSpPr>
          <p:cNvPr id="72" name="object 34"/>
          <p:cNvSpPr txBox="1"/>
          <p:nvPr/>
        </p:nvSpPr>
        <p:spPr>
          <a:xfrm>
            <a:off x="489582" y="114941"/>
            <a:ext cx="9559150" cy="89441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R="5080" algn="l">
              <a:lnSpc>
                <a:spcPts val="3400"/>
              </a:lnSpc>
            </a:pPr>
            <a:r>
              <a:rPr lang="ru-RU" sz="2400" b="1" dirty="0" smtClean="0">
                <a:solidFill>
                  <a:srgbClr val="0B68A0"/>
                </a:solidFill>
                <a:latin typeface="Bebas Neue Bold"/>
                <a:cs typeface="Bebas Neue Bold"/>
              </a:rPr>
              <a:t>ЕДИНОВРЕМЕННАЯ ВЫПЛАТА ПРИ ПОСТАНОВКЕ НА УЧЕТ ПО БЕРЕМЕННОСТИ ЖЕНЩИНЕ, ОБУЧАЮЩЕЙСЯ ПО ОЧНОЙ ФОРМЕ ОБУЧЕНИЯ</a:t>
            </a:r>
            <a:endParaRPr lang="ru-RU" sz="2400" b="1" dirty="0">
              <a:solidFill>
                <a:srgbClr val="0B68A0"/>
              </a:solidFill>
              <a:latin typeface="Bebas Neue Bold"/>
              <a:cs typeface="Bebas Neue Bold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774812" y="2538237"/>
            <a:ext cx="3321600" cy="5906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8814140" y="2564556"/>
            <a:ext cx="3271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ra Pro" pitchFamily="2" charset="0"/>
              </a:rPr>
              <a:t>100 000 рублей</a:t>
            </a:r>
            <a:endParaRPr lang="ru-RU" sz="1600" b="1" dirty="0">
              <a:solidFill>
                <a:srgbClr val="C00000"/>
              </a:solidFill>
              <a:latin typeface="Cera Pro" pitchFamily="2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93476" y="2006641"/>
            <a:ext cx="3810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б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ra Pro" pitchFamily="2" charset="0"/>
                <a:cs typeface="Bebas Neue Regular" charset="0"/>
              </a:rPr>
              <a:t>еременной женщине вставшей на учет в медицинской организации в ранние сроки беременности, обучающейся на дату подачи заявления по очной форме обучения </a:t>
            </a:r>
            <a:endParaRPr lang="ru-RU" sz="1300" dirty="0" smtClean="0">
              <a:solidFill>
                <a:prstClr val="black">
                  <a:lumMod val="50000"/>
                  <a:lumOff val="50000"/>
                </a:prstClr>
              </a:solidFill>
              <a:latin typeface="Cera Pro" pitchFamily="2" charset="0"/>
              <a:cs typeface="Bebas Neue Regular" charset="0"/>
            </a:endParaRPr>
          </a:p>
        </p:txBody>
      </p:sp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47" y="3435113"/>
            <a:ext cx="2830160" cy="20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1227957" y="1552812"/>
            <a:ext cx="3101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1400" dirty="0" smtClean="0">
              <a:solidFill>
                <a:prstClr val="black">
                  <a:lumMod val="50000"/>
                  <a:lumOff val="50000"/>
                </a:prstClr>
              </a:solidFill>
              <a:latin typeface="Cera Pro" pitchFamily="2" charset="0"/>
              <a:cs typeface="Bebas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</TotalTime>
  <Words>141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Calibri</vt:lpstr>
      <vt:lpstr>Arial</vt:lpstr>
      <vt:lpstr>Cera Pro</vt:lpstr>
      <vt:lpstr>Bebas Neue Regular</vt:lpstr>
      <vt:lpstr>Bebas Neue Bold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1</dc:title>
  <dc:creator>Оганян А.А.</dc:creator>
  <cp:lastModifiedBy>Саранцева Екатерина Валентиновна</cp:lastModifiedBy>
  <cp:revision>326</cp:revision>
  <cp:lastPrinted>2025-04-15T13:00:44Z</cp:lastPrinted>
  <dcterms:created xsi:type="dcterms:W3CDTF">2023-08-02T04:59:17Z</dcterms:created>
  <dcterms:modified xsi:type="dcterms:W3CDTF">2025-04-22T07:37:41Z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2023-08-02T00:00:00Z</vt:filetime>
  </property>
  <property fmtid="{D5CDD505-2E9C-101B-9397-08002B2CF9AE}" pid="3" name="Creator">
    <vt:lpwstr>Adobe Illustrator 26.5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2023-08-02T00:00:00Z</vt:filetime>
  </property>
  <property fmtid="{D5CDD505-2E9C-101B-9397-08002B2CF9AE}" pid="6" name="Producer">
    <vt:lpwstr>Adobe PDF library 16.07</vt:lpwstr>
  </property>
</Properties>
</file>