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colors5.xml" ContentType="application/vnd.openxmlformats-officedocument.drawingml.diagramCol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diagrams/colors3.xml" ContentType="application/vnd.openxmlformats-officedocument.drawingml.diagramColors+xml"/>
  <Override PartName="/ppt/notesSlides/notesSlide5.xml" ContentType="application/vnd.openxmlformats-officedocument.presentationml.notesSlide+xml"/>
  <Override PartName="/ppt/diagrams/colors4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849" r:id="rId2"/>
    <p:sldId id="931" r:id="rId3"/>
    <p:sldId id="932" r:id="rId4"/>
    <p:sldId id="934" r:id="rId5"/>
    <p:sldId id="935" r:id="rId6"/>
    <p:sldId id="933" r:id="rId7"/>
    <p:sldId id="936" r:id="rId8"/>
    <p:sldId id="937" r:id="rId9"/>
  </p:sldIdLst>
  <p:sldSz cx="9144000" cy="6858000" type="screen4x3"/>
  <p:notesSz cx="6735763" cy="986948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003366"/>
    <a:srgbClr val="FFCC99"/>
    <a:srgbClr val="FF6600"/>
    <a:srgbClr val="FF99CC"/>
    <a:srgbClr val="996600"/>
    <a:srgbClr val="0066FF"/>
    <a:srgbClr val="00CCFF"/>
    <a:srgbClr val="FF505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DCAF9ED-07DC-4A11-8D7F-57B35C25682E}" styleName="Средний стиль 1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85BE263C-DBD7-4A20-BB59-AAB30ACAA65A}" styleName="Средний стиль 3 - 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AF606853-7671-496A-8E4F-DF71F8EC918B}" styleName="Темный стиль 1 - акцент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72833802-FEF1-4C79-8D5D-14CF1EAF98D9}" styleName="Светлый стиль 2 -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0E3FDE45-AF77-4B5C-9715-49D594BDF05E}" styleName="Светлый стиль 1 -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F2DE63D5-997A-4646-A377-4702673A728D}" styleName="Светлый стиль 2 - акцент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18603FDC-E32A-4AB5-989C-0864C3EAD2B8}" styleName="Стиль из темы 2 - акцент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ED083AE6-46FA-4A59-8FB0-9F97EB10719F}" styleName="Светлый стиль 3 -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688" autoAdjust="0"/>
    <p:restoredTop sz="99565" autoAdjust="0"/>
  </p:normalViewPr>
  <p:slideViewPr>
    <p:cSldViewPr>
      <p:cViewPr varScale="1">
        <p:scale>
          <a:sx n="105" d="100"/>
          <a:sy n="105" d="100"/>
        </p:scale>
        <p:origin x="-102" y="-1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678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4C08120-5C85-4D08-BEA8-8EC5D2FC840C}" type="doc">
      <dgm:prSet loTypeId="urn:microsoft.com/office/officeart/2005/8/layout/vList3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8E337489-06A8-43BE-8C5E-5C97AB740E8D}">
      <dgm:prSet phldrT="[Текст]" custT="1"/>
      <dgm:spPr/>
      <dgm:t>
        <a:bodyPr/>
        <a:lstStyle/>
        <a:p>
          <a:r>
            <a:rPr lang="ru-RU" sz="1800" b="1" dirty="0" smtClean="0">
              <a:solidFill>
                <a:srgbClr val="003366"/>
              </a:solidFill>
            </a:rPr>
            <a:t>Информирование родителей о режиме работы</a:t>
          </a:r>
        </a:p>
        <a:p>
          <a:r>
            <a:rPr lang="ru-RU" sz="1800" b="1" dirty="0" smtClean="0">
              <a:solidFill>
                <a:srgbClr val="003366"/>
              </a:solidFill>
            </a:rPr>
            <a:t> в условия распространения инфекции ( на сайтах ОУ)</a:t>
          </a:r>
          <a:endParaRPr lang="ru-RU" sz="1800" b="1" dirty="0">
            <a:solidFill>
              <a:srgbClr val="003366"/>
            </a:solidFill>
          </a:endParaRPr>
        </a:p>
      </dgm:t>
    </dgm:pt>
    <dgm:pt modelId="{5CA91F25-1519-4188-A744-8CFA9B6AA69B}" type="parTrans" cxnId="{33DB997A-8543-4435-B898-A8CE768C1767}">
      <dgm:prSet/>
      <dgm:spPr/>
      <dgm:t>
        <a:bodyPr/>
        <a:lstStyle/>
        <a:p>
          <a:endParaRPr lang="ru-RU"/>
        </a:p>
      </dgm:t>
    </dgm:pt>
    <dgm:pt modelId="{6AD0357A-8DFC-42E3-A356-7BBA6E29DDB8}" type="sibTrans" cxnId="{33DB997A-8543-4435-B898-A8CE768C1767}">
      <dgm:prSet/>
      <dgm:spPr/>
      <dgm:t>
        <a:bodyPr/>
        <a:lstStyle/>
        <a:p>
          <a:endParaRPr lang="ru-RU"/>
        </a:p>
      </dgm:t>
    </dgm:pt>
    <dgm:pt modelId="{E8B6DB09-3B29-4D4F-B76F-72FDE4A40A22}">
      <dgm:prSet phldrT="[Текст]" custT="1"/>
      <dgm:spPr/>
      <dgm:t>
        <a:bodyPr/>
        <a:lstStyle/>
        <a:p>
          <a:r>
            <a:rPr lang="ru-RU" sz="1800" b="1" dirty="0" smtClean="0">
              <a:solidFill>
                <a:srgbClr val="003366"/>
              </a:solidFill>
            </a:rPr>
            <a:t>Термометрия - при </a:t>
          </a:r>
          <a:r>
            <a:rPr lang="ru-RU" sz="1800" b="1" dirty="0" smtClean="0">
              <a:solidFill>
                <a:srgbClr val="003366"/>
              </a:solidFill>
            </a:rPr>
            <a:t>входе. </a:t>
          </a:r>
        </a:p>
        <a:p>
          <a:r>
            <a:rPr lang="ru-RU" sz="1800" b="1" dirty="0" smtClean="0">
              <a:solidFill>
                <a:srgbClr val="003366"/>
              </a:solidFill>
            </a:rPr>
            <a:t>Норма температуры тела – не выше 37</a:t>
          </a:r>
          <a:r>
            <a:rPr lang="en-US" sz="1800" b="1" dirty="0" smtClean="0">
              <a:solidFill>
                <a:srgbClr val="003366"/>
              </a:solidFill>
            </a:rPr>
            <a:t> </a:t>
          </a:r>
          <a:r>
            <a:rPr lang="ru-RU" sz="1800" b="1" dirty="0" smtClean="0">
              <a:solidFill>
                <a:srgbClr val="003366"/>
              </a:solidFill>
            </a:rPr>
            <a:t>градусов</a:t>
          </a:r>
          <a:endParaRPr lang="ru-RU" sz="1800" b="1" dirty="0">
            <a:solidFill>
              <a:srgbClr val="003366"/>
            </a:solidFill>
          </a:endParaRPr>
        </a:p>
      </dgm:t>
    </dgm:pt>
    <dgm:pt modelId="{14FC7C23-E7C9-4FC3-BCB9-C69E0D4499C6}" type="parTrans" cxnId="{CDAB7842-A695-457B-8D64-4621FCE96B2B}">
      <dgm:prSet/>
      <dgm:spPr/>
      <dgm:t>
        <a:bodyPr/>
        <a:lstStyle/>
        <a:p>
          <a:endParaRPr lang="ru-RU"/>
        </a:p>
      </dgm:t>
    </dgm:pt>
    <dgm:pt modelId="{3A6EC8A3-A421-4BBC-B4BB-5E71AAB64243}" type="sibTrans" cxnId="{CDAB7842-A695-457B-8D64-4621FCE96B2B}">
      <dgm:prSet/>
      <dgm:spPr/>
      <dgm:t>
        <a:bodyPr/>
        <a:lstStyle/>
        <a:p>
          <a:endParaRPr lang="ru-RU"/>
        </a:p>
      </dgm:t>
    </dgm:pt>
    <dgm:pt modelId="{F03D2C9F-7261-4452-BECF-93ED0449AF33}">
      <dgm:prSet custT="1"/>
      <dgm:spPr/>
      <dgm:t>
        <a:bodyPr/>
        <a:lstStyle/>
        <a:p>
          <a:r>
            <a:rPr lang="ru-RU" sz="1800" b="1" dirty="0" smtClean="0">
              <a:solidFill>
                <a:srgbClr val="003366"/>
              </a:solidFill>
            </a:rPr>
            <a:t>При выявлении лиц с признаками инфекционных заболеваний –</a:t>
          </a:r>
        </a:p>
        <a:p>
          <a:r>
            <a:rPr lang="ru-RU" sz="1800" b="1" dirty="0" smtClean="0">
              <a:solidFill>
                <a:srgbClr val="003366"/>
              </a:solidFill>
            </a:rPr>
            <a:t>изоляция и уведомление в течение 2-х часов органа </a:t>
          </a:r>
          <a:r>
            <a:rPr lang="ru-RU" sz="1800" b="1" dirty="0" err="1" smtClean="0">
              <a:solidFill>
                <a:srgbClr val="003366"/>
              </a:solidFill>
            </a:rPr>
            <a:t>Роспотребнадзора</a:t>
          </a:r>
          <a:endParaRPr lang="ru-RU" sz="1800" dirty="0">
            <a:solidFill>
              <a:srgbClr val="003366"/>
            </a:solidFill>
          </a:endParaRPr>
        </a:p>
      </dgm:t>
    </dgm:pt>
    <dgm:pt modelId="{873816C2-5EEE-4D01-A6CD-768C6C377849}" type="parTrans" cxnId="{0D8781C7-DDFE-4CA7-8AC6-481F98AE7C02}">
      <dgm:prSet/>
      <dgm:spPr/>
      <dgm:t>
        <a:bodyPr/>
        <a:lstStyle/>
        <a:p>
          <a:endParaRPr lang="ru-RU"/>
        </a:p>
      </dgm:t>
    </dgm:pt>
    <dgm:pt modelId="{C2A82029-52B8-4C3D-B04A-64BAA345793C}" type="sibTrans" cxnId="{0D8781C7-DDFE-4CA7-8AC6-481F98AE7C02}">
      <dgm:prSet/>
      <dgm:spPr/>
      <dgm:t>
        <a:bodyPr/>
        <a:lstStyle/>
        <a:p>
          <a:endParaRPr lang="ru-RU"/>
        </a:p>
      </dgm:t>
    </dgm:pt>
    <dgm:pt modelId="{35AA05F2-E2F9-44CD-B379-36A764FB9E87}">
      <dgm:prSet custT="1"/>
      <dgm:spPr/>
      <dgm:t>
        <a:bodyPr/>
        <a:lstStyle/>
        <a:p>
          <a:r>
            <a:rPr lang="ru-RU" sz="1800" b="1" dirty="0" smtClean="0">
              <a:solidFill>
                <a:srgbClr val="003366"/>
              </a:solidFill>
            </a:rPr>
            <a:t>Недопущение пребывания родителей в образовательных </a:t>
          </a:r>
          <a:endParaRPr lang="ru-RU" sz="1800" b="1" dirty="0" smtClean="0">
            <a:solidFill>
              <a:srgbClr val="003366"/>
            </a:solidFill>
          </a:endParaRPr>
        </a:p>
        <a:p>
          <a:r>
            <a:rPr lang="ru-RU" sz="1800" b="1" dirty="0" smtClean="0">
              <a:solidFill>
                <a:srgbClr val="003366"/>
              </a:solidFill>
            </a:rPr>
            <a:t>организациях  </a:t>
          </a:r>
          <a:r>
            <a:rPr lang="ru-RU" sz="1800" b="1" dirty="0" smtClean="0">
              <a:solidFill>
                <a:srgbClr val="003366"/>
              </a:solidFill>
            </a:rPr>
            <a:t>без масок</a:t>
          </a:r>
          <a:endParaRPr lang="ru-RU" sz="1800" b="1" dirty="0">
            <a:solidFill>
              <a:srgbClr val="003366"/>
            </a:solidFill>
          </a:endParaRPr>
        </a:p>
      </dgm:t>
    </dgm:pt>
    <dgm:pt modelId="{86009739-C520-453E-A8B3-87D0D774286D}" type="parTrans" cxnId="{52BC8089-B63B-47E0-9310-C13B79A50413}">
      <dgm:prSet/>
      <dgm:spPr/>
      <dgm:t>
        <a:bodyPr/>
        <a:lstStyle/>
        <a:p>
          <a:endParaRPr lang="ru-RU"/>
        </a:p>
      </dgm:t>
    </dgm:pt>
    <dgm:pt modelId="{A41A3B91-40B7-4B0F-95A3-046174CB252D}" type="sibTrans" cxnId="{52BC8089-B63B-47E0-9310-C13B79A50413}">
      <dgm:prSet/>
      <dgm:spPr/>
      <dgm:t>
        <a:bodyPr/>
        <a:lstStyle/>
        <a:p>
          <a:endParaRPr lang="ru-RU"/>
        </a:p>
      </dgm:t>
    </dgm:pt>
    <dgm:pt modelId="{6366302C-02C3-4936-9442-48AA6A8F7A82}">
      <dgm:prSet custT="1"/>
      <dgm:spPr/>
      <dgm:t>
        <a:bodyPr/>
        <a:lstStyle/>
        <a:p>
          <a:r>
            <a:rPr lang="ru-RU" sz="1600" b="1" dirty="0" smtClean="0">
              <a:solidFill>
                <a:srgbClr val="003366"/>
              </a:solidFill>
            </a:rPr>
            <a:t>Соблюдение масочного режима всеми сотрудниками, в т.ч. педагогического состава при нахождении в зданиях ОУ (вне периода проведения уроков)</a:t>
          </a:r>
          <a:endParaRPr lang="ru-RU" sz="1600" b="1" dirty="0">
            <a:solidFill>
              <a:srgbClr val="003366"/>
            </a:solidFill>
          </a:endParaRPr>
        </a:p>
      </dgm:t>
    </dgm:pt>
    <dgm:pt modelId="{BED33A96-9C8D-4CF9-A9FE-F8AA136648F7}" type="parTrans" cxnId="{E397F7C1-B475-47D5-9E01-3D7A3A46C701}">
      <dgm:prSet/>
      <dgm:spPr/>
      <dgm:t>
        <a:bodyPr/>
        <a:lstStyle/>
        <a:p>
          <a:endParaRPr lang="ru-RU"/>
        </a:p>
      </dgm:t>
    </dgm:pt>
    <dgm:pt modelId="{7C1D1840-800D-461F-8CE2-ECBEC39C591F}" type="sibTrans" cxnId="{E397F7C1-B475-47D5-9E01-3D7A3A46C701}">
      <dgm:prSet/>
      <dgm:spPr/>
      <dgm:t>
        <a:bodyPr/>
        <a:lstStyle/>
        <a:p>
          <a:endParaRPr lang="ru-RU"/>
        </a:p>
      </dgm:t>
    </dgm:pt>
    <dgm:pt modelId="{72749951-3DDC-4E60-BAC2-C19286614C90}">
      <dgm:prSet phldrT="[Текст]" custT="1"/>
      <dgm:spPr/>
      <dgm:t>
        <a:bodyPr/>
        <a:lstStyle/>
        <a:p>
          <a:r>
            <a:rPr lang="ru-RU" sz="1800" b="1" dirty="0" smtClean="0">
              <a:solidFill>
                <a:srgbClr val="003366"/>
              </a:solidFill>
            </a:rPr>
            <a:t>Запрет массовых мероприятий в смешанных коллективах, </a:t>
          </a:r>
        </a:p>
        <a:p>
          <a:r>
            <a:rPr lang="ru-RU" sz="1800" b="1" dirty="0" smtClean="0">
              <a:solidFill>
                <a:srgbClr val="003366"/>
              </a:solidFill>
            </a:rPr>
            <a:t>с привлечением лиц из иных организаций</a:t>
          </a:r>
          <a:endParaRPr lang="ru-RU" sz="1800" b="1" dirty="0">
            <a:solidFill>
              <a:srgbClr val="003366"/>
            </a:solidFill>
          </a:endParaRPr>
        </a:p>
      </dgm:t>
    </dgm:pt>
    <dgm:pt modelId="{EFAD3067-531C-4E32-91B0-B00F4CA8DE14}" type="sibTrans" cxnId="{FFE35B14-AC8C-4BB5-9AF1-51316BCF0FEC}">
      <dgm:prSet/>
      <dgm:spPr/>
      <dgm:t>
        <a:bodyPr/>
        <a:lstStyle/>
        <a:p>
          <a:endParaRPr lang="ru-RU"/>
        </a:p>
      </dgm:t>
    </dgm:pt>
    <dgm:pt modelId="{8137BA2F-6F67-4F30-8F33-FE0666D38F05}" type="parTrans" cxnId="{FFE35B14-AC8C-4BB5-9AF1-51316BCF0FEC}">
      <dgm:prSet/>
      <dgm:spPr/>
      <dgm:t>
        <a:bodyPr/>
        <a:lstStyle/>
        <a:p>
          <a:endParaRPr lang="ru-RU"/>
        </a:p>
      </dgm:t>
    </dgm:pt>
    <dgm:pt modelId="{B276915F-4D5F-4D00-AF3A-383F956F7DCC}" type="pres">
      <dgm:prSet presAssocID="{A4C08120-5C85-4D08-BEA8-8EC5D2FC840C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FEA306B-2A48-4C53-AD28-22AEFE75BC7A}" type="pres">
      <dgm:prSet presAssocID="{8E337489-06A8-43BE-8C5E-5C97AB740E8D}" presName="composite" presStyleCnt="0"/>
      <dgm:spPr/>
    </dgm:pt>
    <dgm:pt modelId="{5E2BC16B-1D25-40AC-B76C-5AD2F9784680}" type="pres">
      <dgm:prSet presAssocID="{8E337489-06A8-43BE-8C5E-5C97AB740E8D}" presName="imgShp" presStyleLbl="fgImgPlace1" presStyleIdx="0" presStyleCnt="6" custLinFactX="-18244" custLinFactNeighborX="-100000" custLinFactNeighborY="-246"/>
      <dgm:spPr/>
    </dgm:pt>
    <dgm:pt modelId="{FF64FC84-533B-4DED-B56B-A9EB3C6F30F3}" type="pres">
      <dgm:prSet presAssocID="{8E337489-06A8-43BE-8C5E-5C97AB740E8D}" presName="txShp" presStyleLbl="node1" presStyleIdx="0" presStyleCnt="6" custScaleX="15037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BBAE64F-1C76-49CB-8A4E-6FE6A486D9C6}" type="pres">
      <dgm:prSet presAssocID="{6AD0357A-8DFC-42E3-A356-7BBA6E29DDB8}" presName="spacing" presStyleCnt="0"/>
      <dgm:spPr/>
    </dgm:pt>
    <dgm:pt modelId="{DA0F2DA7-D2F6-4480-AD01-A5737224F57E}" type="pres">
      <dgm:prSet presAssocID="{72749951-3DDC-4E60-BAC2-C19286614C90}" presName="composite" presStyleCnt="0"/>
      <dgm:spPr/>
    </dgm:pt>
    <dgm:pt modelId="{3D73302C-E08A-4DBC-B929-F59378C6A5E9}" type="pres">
      <dgm:prSet presAssocID="{72749951-3DDC-4E60-BAC2-C19286614C90}" presName="imgShp" presStyleLbl="fgImgPlace1" presStyleIdx="1" presStyleCnt="6" custLinFactX="-28804" custLinFactNeighborX="-100000" custLinFactNeighborY="-3379"/>
      <dgm:spPr/>
    </dgm:pt>
    <dgm:pt modelId="{7AB45162-BE44-4101-AD5A-AD4AEF280056}" type="pres">
      <dgm:prSet presAssocID="{72749951-3DDC-4E60-BAC2-C19286614C90}" presName="txShp" presStyleLbl="node1" presStyleIdx="1" presStyleCnt="6" custScaleX="150376" custLinFactNeighborX="0" custLinFactNeighborY="-670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76E373A-D9F6-4E61-ACB5-CCEA1F8DC6D0}" type="pres">
      <dgm:prSet presAssocID="{EFAD3067-531C-4E32-91B0-B00F4CA8DE14}" presName="spacing" presStyleCnt="0"/>
      <dgm:spPr/>
    </dgm:pt>
    <dgm:pt modelId="{E96C2DBF-4AC3-43DB-95A0-962BA63CC89E}" type="pres">
      <dgm:prSet presAssocID="{E8B6DB09-3B29-4D4F-B76F-72FDE4A40A22}" presName="composite" presStyleCnt="0"/>
      <dgm:spPr/>
    </dgm:pt>
    <dgm:pt modelId="{1F0BD53B-11FD-4DD3-8DA6-3E783BDFC6EF}" type="pres">
      <dgm:prSet presAssocID="{E8B6DB09-3B29-4D4F-B76F-72FDE4A40A22}" presName="imgShp" presStyleLbl="fgImgPlace1" presStyleIdx="2" presStyleCnt="6" custLinFactX="-28804" custLinFactNeighborX="-100000" custLinFactNeighborY="4048"/>
      <dgm:spPr/>
    </dgm:pt>
    <dgm:pt modelId="{05AE85F2-E4FE-47EC-BFD1-8F81791C2584}" type="pres">
      <dgm:prSet presAssocID="{E8B6DB09-3B29-4D4F-B76F-72FDE4A40A22}" presName="txShp" presStyleLbl="node1" presStyleIdx="2" presStyleCnt="6" custScaleX="150376" custLinFactNeighborX="0" custLinFactNeighborY="-311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00FC670-636E-43AF-9B31-F44CC2561532}" type="pres">
      <dgm:prSet presAssocID="{3A6EC8A3-A421-4BBC-B4BB-5E71AAB64243}" presName="spacing" presStyleCnt="0"/>
      <dgm:spPr/>
    </dgm:pt>
    <dgm:pt modelId="{155A5C22-E87E-48CE-A728-DBF20AAEC0EF}" type="pres">
      <dgm:prSet presAssocID="{F03D2C9F-7261-4452-BECF-93ED0449AF33}" presName="composite" presStyleCnt="0"/>
      <dgm:spPr/>
    </dgm:pt>
    <dgm:pt modelId="{1292BDFF-BA35-43D9-AC1C-E658024A5559}" type="pres">
      <dgm:prSet presAssocID="{F03D2C9F-7261-4452-BECF-93ED0449AF33}" presName="imgShp" presStyleLbl="fgImgPlace1" presStyleIdx="3" presStyleCnt="6" custLinFactX="-32607" custLinFactNeighborX="-100000" custLinFactNeighborY="5441"/>
      <dgm:spPr/>
    </dgm:pt>
    <dgm:pt modelId="{7FF72C89-2C7A-47F1-AD85-5CE1E72EB199}" type="pres">
      <dgm:prSet presAssocID="{F03D2C9F-7261-4452-BECF-93ED0449AF33}" presName="txShp" presStyleLbl="node1" presStyleIdx="3" presStyleCnt="6" custScaleX="150376" custScaleY="92159" custLinFactNeighborX="0" custLinFactNeighborY="1073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1364207-46B1-492B-AC26-E3BAE87BC471}" type="pres">
      <dgm:prSet presAssocID="{C2A82029-52B8-4C3D-B04A-64BAA345793C}" presName="spacing" presStyleCnt="0"/>
      <dgm:spPr/>
    </dgm:pt>
    <dgm:pt modelId="{B9274BA5-83CE-42AF-93A1-36DD8FAB3E07}" type="pres">
      <dgm:prSet presAssocID="{6366302C-02C3-4936-9442-48AA6A8F7A82}" presName="composite" presStyleCnt="0"/>
      <dgm:spPr/>
    </dgm:pt>
    <dgm:pt modelId="{FB1CFA58-2B6B-4732-901C-B5D90C1B279E}" type="pres">
      <dgm:prSet presAssocID="{6366302C-02C3-4936-9442-48AA6A8F7A82}" presName="imgShp" presStyleLbl="fgImgPlace1" presStyleIdx="4" presStyleCnt="6" custScaleX="89996" custScaleY="87446" custLinFactX="-41686" custLinFactNeighborX="-100000" custLinFactNeighborY="6715"/>
      <dgm:spPr/>
    </dgm:pt>
    <dgm:pt modelId="{B01572FC-83F0-4D37-98C9-D4E038E09EEE}" type="pres">
      <dgm:prSet presAssocID="{6366302C-02C3-4936-9442-48AA6A8F7A82}" presName="txShp" presStyleLbl="node1" presStyleIdx="4" presStyleCnt="6" custScaleX="15037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E03DA7E-2965-4742-86A2-740330A67F49}" type="pres">
      <dgm:prSet presAssocID="{7C1D1840-800D-461F-8CE2-ECBEC39C591F}" presName="spacing" presStyleCnt="0"/>
      <dgm:spPr/>
    </dgm:pt>
    <dgm:pt modelId="{7D12253E-3518-46E7-BF2C-D2468B29D977}" type="pres">
      <dgm:prSet presAssocID="{35AA05F2-E2F9-44CD-B379-36A764FB9E87}" presName="composite" presStyleCnt="0"/>
      <dgm:spPr/>
    </dgm:pt>
    <dgm:pt modelId="{37D08B95-F985-4030-93E4-D6D78B114DA4}" type="pres">
      <dgm:prSet presAssocID="{35AA05F2-E2F9-44CD-B379-36A764FB9E87}" presName="imgShp" presStyleLbl="fgImgPlace1" presStyleIdx="5" presStyleCnt="6" custScaleX="90587" custScaleY="90224" custLinFactX="-18244" custLinFactNeighborX="-100000" custLinFactNeighborY="-5352"/>
      <dgm:spPr/>
    </dgm:pt>
    <dgm:pt modelId="{3653B43F-7EB0-4DEA-B349-F270A81824A5}" type="pres">
      <dgm:prSet presAssocID="{35AA05F2-E2F9-44CD-B379-36A764FB9E87}" presName="txShp" presStyleLbl="node1" presStyleIdx="5" presStyleCnt="6" custScaleX="150376" custLinFactNeighborX="-1264" custLinFactNeighborY="520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1C3F05C-6C89-47C1-A033-5B0AECD0C066}" type="presOf" srcId="{72749951-3DDC-4E60-BAC2-C19286614C90}" destId="{7AB45162-BE44-4101-AD5A-AD4AEF280056}" srcOrd="0" destOrd="0" presId="urn:microsoft.com/office/officeart/2005/8/layout/vList3"/>
    <dgm:cxn modelId="{CDAB7842-A695-457B-8D64-4621FCE96B2B}" srcId="{A4C08120-5C85-4D08-BEA8-8EC5D2FC840C}" destId="{E8B6DB09-3B29-4D4F-B76F-72FDE4A40A22}" srcOrd="2" destOrd="0" parTransId="{14FC7C23-E7C9-4FC3-BCB9-C69E0D4499C6}" sibTransId="{3A6EC8A3-A421-4BBC-B4BB-5E71AAB64243}"/>
    <dgm:cxn modelId="{52BC8089-B63B-47E0-9310-C13B79A50413}" srcId="{A4C08120-5C85-4D08-BEA8-8EC5D2FC840C}" destId="{35AA05F2-E2F9-44CD-B379-36A764FB9E87}" srcOrd="5" destOrd="0" parTransId="{86009739-C520-453E-A8B3-87D0D774286D}" sibTransId="{A41A3B91-40B7-4B0F-95A3-046174CB252D}"/>
    <dgm:cxn modelId="{0D8781C7-DDFE-4CA7-8AC6-481F98AE7C02}" srcId="{A4C08120-5C85-4D08-BEA8-8EC5D2FC840C}" destId="{F03D2C9F-7261-4452-BECF-93ED0449AF33}" srcOrd="3" destOrd="0" parTransId="{873816C2-5EEE-4D01-A6CD-768C6C377849}" sibTransId="{C2A82029-52B8-4C3D-B04A-64BAA345793C}"/>
    <dgm:cxn modelId="{E397F7C1-B475-47D5-9E01-3D7A3A46C701}" srcId="{A4C08120-5C85-4D08-BEA8-8EC5D2FC840C}" destId="{6366302C-02C3-4936-9442-48AA6A8F7A82}" srcOrd="4" destOrd="0" parTransId="{BED33A96-9C8D-4CF9-A9FE-F8AA136648F7}" sibTransId="{7C1D1840-800D-461F-8CE2-ECBEC39C591F}"/>
    <dgm:cxn modelId="{FFE35B14-AC8C-4BB5-9AF1-51316BCF0FEC}" srcId="{A4C08120-5C85-4D08-BEA8-8EC5D2FC840C}" destId="{72749951-3DDC-4E60-BAC2-C19286614C90}" srcOrd="1" destOrd="0" parTransId="{8137BA2F-6F67-4F30-8F33-FE0666D38F05}" sibTransId="{EFAD3067-531C-4E32-91B0-B00F4CA8DE14}"/>
    <dgm:cxn modelId="{937F1E08-E93A-4053-A3F6-703580853BEC}" type="presOf" srcId="{E8B6DB09-3B29-4D4F-B76F-72FDE4A40A22}" destId="{05AE85F2-E4FE-47EC-BFD1-8F81791C2584}" srcOrd="0" destOrd="0" presId="urn:microsoft.com/office/officeart/2005/8/layout/vList3"/>
    <dgm:cxn modelId="{0AC7FDD7-EC8D-48DA-AC30-B0348AD925D0}" type="presOf" srcId="{6366302C-02C3-4936-9442-48AA6A8F7A82}" destId="{B01572FC-83F0-4D37-98C9-D4E038E09EEE}" srcOrd="0" destOrd="0" presId="urn:microsoft.com/office/officeart/2005/8/layout/vList3"/>
    <dgm:cxn modelId="{A457B822-0C8E-43E3-B00F-ED0E86C62728}" type="presOf" srcId="{A4C08120-5C85-4D08-BEA8-8EC5D2FC840C}" destId="{B276915F-4D5F-4D00-AF3A-383F956F7DCC}" srcOrd="0" destOrd="0" presId="urn:microsoft.com/office/officeart/2005/8/layout/vList3"/>
    <dgm:cxn modelId="{F83C8540-468A-47BE-A43F-977574BBB36D}" type="presOf" srcId="{F03D2C9F-7261-4452-BECF-93ED0449AF33}" destId="{7FF72C89-2C7A-47F1-AD85-5CE1E72EB199}" srcOrd="0" destOrd="0" presId="urn:microsoft.com/office/officeart/2005/8/layout/vList3"/>
    <dgm:cxn modelId="{EE26A515-040B-4B4C-8FE2-AC37BFABDC37}" type="presOf" srcId="{8E337489-06A8-43BE-8C5E-5C97AB740E8D}" destId="{FF64FC84-533B-4DED-B56B-A9EB3C6F30F3}" srcOrd="0" destOrd="0" presId="urn:microsoft.com/office/officeart/2005/8/layout/vList3"/>
    <dgm:cxn modelId="{EC71B44D-3D97-4A51-8946-B636D7C0C62C}" type="presOf" srcId="{35AA05F2-E2F9-44CD-B379-36A764FB9E87}" destId="{3653B43F-7EB0-4DEA-B349-F270A81824A5}" srcOrd="0" destOrd="0" presId="urn:microsoft.com/office/officeart/2005/8/layout/vList3"/>
    <dgm:cxn modelId="{33DB997A-8543-4435-B898-A8CE768C1767}" srcId="{A4C08120-5C85-4D08-BEA8-8EC5D2FC840C}" destId="{8E337489-06A8-43BE-8C5E-5C97AB740E8D}" srcOrd="0" destOrd="0" parTransId="{5CA91F25-1519-4188-A744-8CFA9B6AA69B}" sibTransId="{6AD0357A-8DFC-42E3-A356-7BBA6E29DDB8}"/>
    <dgm:cxn modelId="{B1200BE4-2458-4B46-9A67-B95112824DE8}" type="presParOf" srcId="{B276915F-4D5F-4D00-AF3A-383F956F7DCC}" destId="{DFEA306B-2A48-4C53-AD28-22AEFE75BC7A}" srcOrd="0" destOrd="0" presId="urn:microsoft.com/office/officeart/2005/8/layout/vList3"/>
    <dgm:cxn modelId="{F4416AAC-FF55-4BED-8888-689DFBD954A7}" type="presParOf" srcId="{DFEA306B-2A48-4C53-AD28-22AEFE75BC7A}" destId="{5E2BC16B-1D25-40AC-B76C-5AD2F9784680}" srcOrd="0" destOrd="0" presId="urn:microsoft.com/office/officeart/2005/8/layout/vList3"/>
    <dgm:cxn modelId="{B52ECCCA-3771-4A97-9645-E5B787138BE7}" type="presParOf" srcId="{DFEA306B-2A48-4C53-AD28-22AEFE75BC7A}" destId="{FF64FC84-533B-4DED-B56B-A9EB3C6F30F3}" srcOrd="1" destOrd="0" presId="urn:microsoft.com/office/officeart/2005/8/layout/vList3"/>
    <dgm:cxn modelId="{06C07D47-85EC-49FA-8B1B-0945E617D911}" type="presParOf" srcId="{B276915F-4D5F-4D00-AF3A-383F956F7DCC}" destId="{1BBAE64F-1C76-49CB-8A4E-6FE6A486D9C6}" srcOrd="1" destOrd="0" presId="urn:microsoft.com/office/officeart/2005/8/layout/vList3"/>
    <dgm:cxn modelId="{97A03BCC-A271-4BCB-A21E-6C2D05244FAD}" type="presParOf" srcId="{B276915F-4D5F-4D00-AF3A-383F956F7DCC}" destId="{DA0F2DA7-D2F6-4480-AD01-A5737224F57E}" srcOrd="2" destOrd="0" presId="urn:microsoft.com/office/officeart/2005/8/layout/vList3"/>
    <dgm:cxn modelId="{842ED1A7-6745-46DA-A135-B568560AA212}" type="presParOf" srcId="{DA0F2DA7-D2F6-4480-AD01-A5737224F57E}" destId="{3D73302C-E08A-4DBC-B929-F59378C6A5E9}" srcOrd="0" destOrd="0" presId="urn:microsoft.com/office/officeart/2005/8/layout/vList3"/>
    <dgm:cxn modelId="{1156A53D-6D5E-43B7-AD42-7DE2252B757F}" type="presParOf" srcId="{DA0F2DA7-D2F6-4480-AD01-A5737224F57E}" destId="{7AB45162-BE44-4101-AD5A-AD4AEF280056}" srcOrd="1" destOrd="0" presId="urn:microsoft.com/office/officeart/2005/8/layout/vList3"/>
    <dgm:cxn modelId="{23512665-4644-4CEE-BFA5-154D092ACC67}" type="presParOf" srcId="{B276915F-4D5F-4D00-AF3A-383F956F7DCC}" destId="{076E373A-D9F6-4E61-ACB5-CCEA1F8DC6D0}" srcOrd="3" destOrd="0" presId="urn:microsoft.com/office/officeart/2005/8/layout/vList3"/>
    <dgm:cxn modelId="{31580CAF-BF65-4483-B106-6E90B7EFE508}" type="presParOf" srcId="{B276915F-4D5F-4D00-AF3A-383F956F7DCC}" destId="{E96C2DBF-4AC3-43DB-95A0-962BA63CC89E}" srcOrd="4" destOrd="0" presId="urn:microsoft.com/office/officeart/2005/8/layout/vList3"/>
    <dgm:cxn modelId="{E38827D9-FD76-4645-8907-0F24314A386F}" type="presParOf" srcId="{E96C2DBF-4AC3-43DB-95A0-962BA63CC89E}" destId="{1F0BD53B-11FD-4DD3-8DA6-3E783BDFC6EF}" srcOrd="0" destOrd="0" presId="urn:microsoft.com/office/officeart/2005/8/layout/vList3"/>
    <dgm:cxn modelId="{F51D5F68-29AF-4B04-90B7-C265207017EE}" type="presParOf" srcId="{E96C2DBF-4AC3-43DB-95A0-962BA63CC89E}" destId="{05AE85F2-E4FE-47EC-BFD1-8F81791C2584}" srcOrd="1" destOrd="0" presId="urn:microsoft.com/office/officeart/2005/8/layout/vList3"/>
    <dgm:cxn modelId="{B7C2AA9E-DE79-4FDE-AE3C-3BBFC3482DF3}" type="presParOf" srcId="{B276915F-4D5F-4D00-AF3A-383F956F7DCC}" destId="{100FC670-636E-43AF-9B31-F44CC2561532}" srcOrd="5" destOrd="0" presId="urn:microsoft.com/office/officeart/2005/8/layout/vList3"/>
    <dgm:cxn modelId="{28B127AA-6820-4FCA-906A-4931AD52BDB2}" type="presParOf" srcId="{B276915F-4D5F-4D00-AF3A-383F956F7DCC}" destId="{155A5C22-E87E-48CE-A728-DBF20AAEC0EF}" srcOrd="6" destOrd="0" presId="urn:microsoft.com/office/officeart/2005/8/layout/vList3"/>
    <dgm:cxn modelId="{FB349C8B-3220-49A8-982A-5B614A7981B3}" type="presParOf" srcId="{155A5C22-E87E-48CE-A728-DBF20AAEC0EF}" destId="{1292BDFF-BA35-43D9-AC1C-E658024A5559}" srcOrd="0" destOrd="0" presId="urn:microsoft.com/office/officeart/2005/8/layout/vList3"/>
    <dgm:cxn modelId="{AD28588C-66F0-411C-98C7-29D9F74A3290}" type="presParOf" srcId="{155A5C22-E87E-48CE-A728-DBF20AAEC0EF}" destId="{7FF72C89-2C7A-47F1-AD85-5CE1E72EB199}" srcOrd="1" destOrd="0" presId="urn:microsoft.com/office/officeart/2005/8/layout/vList3"/>
    <dgm:cxn modelId="{A04490C9-0830-4B08-BA47-D76760DCCAD8}" type="presParOf" srcId="{B276915F-4D5F-4D00-AF3A-383F956F7DCC}" destId="{81364207-46B1-492B-AC26-E3BAE87BC471}" srcOrd="7" destOrd="0" presId="urn:microsoft.com/office/officeart/2005/8/layout/vList3"/>
    <dgm:cxn modelId="{7D08ED21-F4F8-4641-A3A0-602474420105}" type="presParOf" srcId="{B276915F-4D5F-4D00-AF3A-383F956F7DCC}" destId="{B9274BA5-83CE-42AF-93A1-36DD8FAB3E07}" srcOrd="8" destOrd="0" presId="urn:microsoft.com/office/officeart/2005/8/layout/vList3"/>
    <dgm:cxn modelId="{770B3FA4-5F05-4A44-924A-F751471ABDAA}" type="presParOf" srcId="{B9274BA5-83CE-42AF-93A1-36DD8FAB3E07}" destId="{FB1CFA58-2B6B-4732-901C-B5D90C1B279E}" srcOrd="0" destOrd="0" presId="urn:microsoft.com/office/officeart/2005/8/layout/vList3"/>
    <dgm:cxn modelId="{1A3EBA84-277E-4CEB-B9DA-A1460CCC08B0}" type="presParOf" srcId="{B9274BA5-83CE-42AF-93A1-36DD8FAB3E07}" destId="{B01572FC-83F0-4D37-98C9-D4E038E09EEE}" srcOrd="1" destOrd="0" presId="urn:microsoft.com/office/officeart/2005/8/layout/vList3"/>
    <dgm:cxn modelId="{89F22ADE-0269-4B7B-A948-339DEAD10871}" type="presParOf" srcId="{B276915F-4D5F-4D00-AF3A-383F956F7DCC}" destId="{DE03DA7E-2965-4742-86A2-740330A67F49}" srcOrd="9" destOrd="0" presId="urn:microsoft.com/office/officeart/2005/8/layout/vList3"/>
    <dgm:cxn modelId="{D2059C35-AF5F-4E13-BB0F-240767FB3F9A}" type="presParOf" srcId="{B276915F-4D5F-4D00-AF3A-383F956F7DCC}" destId="{7D12253E-3518-46E7-BF2C-D2468B29D977}" srcOrd="10" destOrd="0" presId="urn:microsoft.com/office/officeart/2005/8/layout/vList3"/>
    <dgm:cxn modelId="{6D74BE88-4C8A-46B6-B934-EF4DD218FCCC}" type="presParOf" srcId="{7D12253E-3518-46E7-BF2C-D2468B29D977}" destId="{37D08B95-F985-4030-93E4-D6D78B114DA4}" srcOrd="0" destOrd="0" presId="urn:microsoft.com/office/officeart/2005/8/layout/vList3"/>
    <dgm:cxn modelId="{943CCBE8-699C-466F-BB98-6182CE921215}" type="presParOf" srcId="{7D12253E-3518-46E7-BF2C-D2468B29D977}" destId="{3653B43F-7EB0-4DEA-B349-F270A81824A5}" srcOrd="1" destOrd="0" presId="urn:microsoft.com/office/officeart/2005/8/layout/vList3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4C08120-5C85-4D08-BEA8-8EC5D2FC840C}" type="doc">
      <dgm:prSet loTypeId="urn:microsoft.com/office/officeart/2005/8/layout/vList3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8E337489-06A8-43BE-8C5E-5C97AB740E8D}">
      <dgm:prSet phldrT="[Текст]" custT="1"/>
      <dgm:spPr/>
      <dgm:t>
        <a:bodyPr/>
        <a:lstStyle/>
        <a:p>
          <a:r>
            <a:rPr lang="ru-RU" sz="1800" dirty="0" smtClean="0">
              <a:solidFill>
                <a:srgbClr val="003366"/>
              </a:solidFill>
            </a:rPr>
            <a:t>Генеральная уборка- перед началом работы и </a:t>
          </a:r>
          <a:r>
            <a:rPr lang="ru-RU" sz="1800" b="1" dirty="0" smtClean="0">
              <a:solidFill>
                <a:srgbClr val="003366"/>
              </a:solidFill>
            </a:rPr>
            <a:t>еженедельно</a:t>
          </a:r>
          <a:endParaRPr lang="ru-RU" sz="1800" b="1" dirty="0">
            <a:solidFill>
              <a:srgbClr val="003366"/>
            </a:solidFill>
          </a:endParaRPr>
        </a:p>
      </dgm:t>
    </dgm:pt>
    <dgm:pt modelId="{5CA91F25-1519-4188-A744-8CFA9B6AA69B}" type="parTrans" cxnId="{33DB997A-8543-4435-B898-A8CE768C1767}">
      <dgm:prSet/>
      <dgm:spPr/>
      <dgm:t>
        <a:bodyPr/>
        <a:lstStyle/>
        <a:p>
          <a:endParaRPr lang="ru-RU"/>
        </a:p>
      </dgm:t>
    </dgm:pt>
    <dgm:pt modelId="{6AD0357A-8DFC-42E3-A356-7BBA6E29DDB8}" type="sibTrans" cxnId="{33DB997A-8543-4435-B898-A8CE768C1767}">
      <dgm:prSet/>
      <dgm:spPr/>
      <dgm:t>
        <a:bodyPr/>
        <a:lstStyle/>
        <a:p>
          <a:endParaRPr lang="ru-RU"/>
        </a:p>
      </dgm:t>
    </dgm:pt>
    <dgm:pt modelId="{E8B6DB09-3B29-4D4F-B76F-72FDE4A40A22}">
      <dgm:prSet phldrT="[Текст]" custT="1"/>
      <dgm:spPr/>
      <dgm:t>
        <a:bodyPr/>
        <a:lstStyle/>
        <a:p>
          <a:r>
            <a:rPr lang="ru-RU" sz="1800" dirty="0" err="1" smtClean="0">
              <a:solidFill>
                <a:srgbClr val="003366"/>
              </a:solidFill>
            </a:rPr>
            <a:t>Анисептики</a:t>
          </a:r>
          <a:r>
            <a:rPr lang="ru-RU" sz="1800" dirty="0" smtClean="0">
              <a:solidFill>
                <a:srgbClr val="003366"/>
              </a:solidFill>
            </a:rPr>
            <a:t> - </a:t>
          </a:r>
          <a:r>
            <a:rPr lang="ru-RU" sz="1800" b="1" dirty="0" smtClean="0">
              <a:solidFill>
                <a:srgbClr val="003366"/>
              </a:solidFill>
            </a:rPr>
            <a:t>при входе</a:t>
          </a:r>
          <a:endParaRPr lang="ru-RU" sz="1800" b="1" dirty="0">
            <a:solidFill>
              <a:srgbClr val="003366"/>
            </a:solidFill>
          </a:endParaRPr>
        </a:p>
      </dgm:t>
    </dgm:pt>
    <dgm:pt modelId="{14FC7C23-E7C9-4FC3-BCB9-C69E0D4499C6}" type="parTrans" cxnId="{CDAB7842-A695-457B-8D64-4621FCE96B2B}">
      <dgm:prSet/>
      <dgm:spPr/>
      <dgm:t>
        <a:bodyPr/>
        <a:lstStyle/>
        <a:p>
          <a:endParaRPr lang="ru-RU"/>
        </a:p>
      </dgm:t>
    </dgm:pt>
    <dgm:pt modelId="{3A6EC8A3-A421-4BBC-B4BB-5E71AAB64243}" type="sibTrans" cxnId="{CDAB7842-A695-457B-8D64-4621FCE96B2B}">
      <dgm:prSet/>
      <dgm:spPr/>
      <dgm:t>
        <a:bodyPr/>
        <a:lstStyle/>
        <a:p>
          <a:endParaRPr lang="ru-RU"/>
        </a:p>
      </dgm:t>
    </dgm:pt>
    <dgm:pt modelId="{F03D2C9F-7261-4452-BECF-93ED0449AF33}">
      <dgm:prSet custT="1"/>
      <dgm:spPr/>
      <dgm:t>
        <a:bodyPr/>
        <a:lstStyle/>
        <a:p>
          <a:r>
            <a:rPr lang="ru-RU" sz="1800" dirty="0" smtClean="0">
              <a:solidFill>
                <a:srgbClr val="003366"/>
              </a:solidFill>
            </a:rPr>
            <a:t>Мыло и антисептики для рук- </a:t>
          </a:r>
          <a:r>
            <a:rPr lang="ru-RU" sz="1800" b="1" dirty="0" smtClean="0">
              <a:solidFill>
                <a:srgbClr val="003366"/>
              </a:solidFill>
            </a:rPr>
            <a:t>в туалетах</a:t>
          </a:r>
          <a:endParaRPr lang="ru-RU" sz="1800" b="1" dirty="0">
            <a:solidFill>
              <a:srgbClr val="003366"/>
            </a:solidFill>
          </a:endParaRPr>
        </a:p>
      </dgm:t>
    </dgm:pt>
    <dgm:pt modelId="{873816C2-5EEE-4D01-A6CD-768C6C377849}" type="parTrans" cxnId="{0D8781C7-DDFE-4CA7-8AC6-481F98AE7C02}">
      <dgm:prSet/>
      <dgm:spPr/>
      <dgm:t>
        <a:bodyPr/>
        <a:lstStyle/>
        <a:p>
          <a:endParaRPr lang="ru-RU"/>
        </a:p>
      </dgm:t>
    </dgm:pt>
    <dgm:pt modelId="{C2A82029-52B8-4C3D-B04A-64BAA345793C}" type="sibTrans" cxnId="{0D8781C7-DDFE-4CA7-8AC6-481F98AE7C02}">
      <dgm:prSet/>
      <dgm:spPr/>
      <dgm:t>
        <a:bodyPr/>
        <a:lstStyle/>
        <a:p>
          <a:endParaRPr lang="ru-RU"/>
        </a:p>
      </dgm:t>
    </dgm:pt>
    <dgm:pt modelId="{35AA05F2-E2F9-44CD-B379-36A764FB9E87}">
      <dgm:prSet custT="1"/>
      <dgm:spPr/>
      <dgm:t>
        <a:bodyPr/>
        <a:lstStyle/>
        <a:p>
          <a:r>
            <a:rPr lang="ru-RU" sz="1800" dirty="0" smtClean="0">
              <a:solidFill>
                <a:srgbClr val="003366"/>
              </a:solidFill>
            </a:rPr>
            <a:t>Персонал пищеблока- </a:t>
          </a:r>
          <a:r>
            <a:rPr lang="ru-RU" sz="1800" b="1" dirty="0" smtClean="0">
              <a:solidFill>
                <a:srgbClr val="003366"/>
              </a:solidFill>
            </a:rPr>
            <a:t>в масках и перчатках</a:t>
          </a:r>
          <a:endParaRPr lang="ru-RU" sz="1800" b="1" dirty="0">
            <a:solidFill>
              <a:srgbClr val="003366"/>
            </a:solidFill>
          </a:endParaRPr>
        </a:p>
      </dgm:t>
    </dgm:pt>
    <dgm:pt modelId="{86009739-C520-453E-A8B3-87D0D774286D}" type="parTrans" cxnId="{52BC8089-B63B-47E0-9310-C13B79A50413}">
      <dgm:prSet/>
      <dgm:spPr/>
      <dgm:t>
        <a:bodyPr/>
        <a:lstStyle/>
        <a:p>
          <a:endParaRPr lang="ru-RU"/>
        </a:p>
      </dgm:t>
    </dgm:pt>
    <dgm:pt modelId="{A41A3B91-40B7-4B0F-95A3-046174CB252D}" type="sibTrans" cxnId="{52BC8089-B63B-47E0-9310-C13B79A50413}">
      <dgm:prSet/>
      <dgm:spPr/>
      <dgm:t>
        <a:bodyPr/>
        <a:lstStyle/>
        <a:p>
          <a:endParaRPr lang="ru-RU"/>
        </a:p>
      </dgm:t>
    </dgm:pt>
    <dgm:pt modelId="{6366302C-02C3-4936-9442-48AA6A8F7A82}">
      <dgm:prSet custT="1"/>
      <dgm:spPr/>
      <dgm:t>
        <a:bodyPr/>
        <a:lstStyle/>
        <a:p>
          <a:r>
            <a:rPr lang="ru-RU" sz="1800" dirty="0" smtClean="0">
              <a:solidFill>
                <a:srgbClr val="003366"/>
              </a:solidFill>
            </a:rPr>
            <a:t>Обеззараживание воздуха и проветривание помещений – </a:t>
          </a:r>
          <a:r>
            <a:rPr lang="ru-RU" sz="1800" b="1" dirty="0" smtClean="0">
              <a:solidFill>
                <a:srgbClr val="003366"/>
              </a:solidFill>
            </a:rPr>
            <a:t>по графику</a:t>
          </a:r>
          <a:endParaRPr lang="ru-RU" sz="1800" b="1" dirty="0">
            <a:solidFill>
              <a:srgbClr val="003366"/>
            </a:solidFill>
          </a:endParaRPr>
        </a:p>
      </dgm:t>
    </dgm:pt>
    <dgm:pt modelId="{BED33A96-9C8D-4CF9-A9FE-F8AA136648F7}" type="parTrans" cxnId="{E397F7C1-B475-47D5-9E01-3D7A3A46C701}">
      <dgm:prSet/>
      <dgm:spPr/>
      <dgm:t>
        <a:bodyPr/>
        <a:lstStyle/>
        <a:p>
          <a:endParaRPr lang="ru-RU"/>
        </a:p>
      </dgm:t>
    </dgm:pt>
    <dgm:pt modelId="{7C1D1840-800D-461F-8CE2-ECBEC39C591F}" type="sibTrans" cxnId="{E397F7C1-B475-47D5-9E01-3D7A3A46C701}">
      <dgm:prSet/>
      <dgm:spPr/>
      <dgm:t>
        <a:bodyPr/>
        <a:lstStyle/>
        <a:p>
          <a:endParaRPr lang="ru-RU"/>
        </a:p>
      </dgm:t>
    </dgm:pt>
    <dgm:pt modelId="{72749951-3DDC-4E60-BAC2-C19286614C90}">
      <dgm:prSet phldrT="[Текст]" custT="1"/>
      <dgm:spPr/>
      <dgm:t>
        <a:bodyPr/>
        <a:lstStyle/>
        <a:p>
          <a:r>
            <a:rPr lang="ru-RU" sz="1800" dirty="0" smtClean="0">
              <a:solidFill>
                <a:srgbClr val="003366"/>
              </a:solidFill>
            </a:rPr>
            <a:t>Влажная уборка с применением </a:t>
          </a:r>
          <a:r>
            <a:rPr lang="ru-RU" sz="1800" dirty="0" err="1" smtClean="0">
              <a:solidFill>
                <a:srgbClr val="003366"/>
              </a:solidFill>
            </a:rPr>
            <a:t>дез</a:t>
          </a:r>
          <a:r>
            <a:rPr lang="ru-RU" sz="1800" dirty="0" smtClean="0">
              <a:solidFill>
                <a:srgbClr val="003366"/>
              </a:solidFill>
            </a:rPr>
            <a:t>.  средств - </a:t>
          </a:r>
          <a:r>
            <a:rPr lang="ru-RU" sz="1800" b="1" dirty="0" smtClean="0">
              <a:solidFill>
                <a:srgbClr val="003366"/>
              </a:solidFill>
            </a:rPr>
            <a:t>ежедневно</a:t>
          </a:r>
          <a:endParaRPr lang="ru-RU" sz="1800" b="1" dirty="0">
            <a:solidFill>
              <a:srgbClr val="003366"/>
            </a:solidFill>
          </a:endParaRPr>
        </a:p>
      </dgm:t>
    </dgm:pt>
    <dgm:pt modelId="{EFAD3067-531C-4E32-91B0-B00F4CA8DE14}" type="sibTrans" cxnId="{FFE35B14-AC8C-4BB5-9AF1-51316BCF0FEC}">
      <dgm:prSet/>
      <dgm:spPr/>
      <dgm:t>
        <a:bodyPr/>
        <a:lstStyle/>
        <a:p>
          <a:endParaRPr lang="ru-RU"/>
        </a:p>
      </dgm:t>
    </dgm:pt>
    <dgm:pt modelId="{8137BA2F-6F67-4F30-8F33-FE0666D38F05}" type="parTrans" cxnId="{FFE35B14-AC8C-4BB5-9AF1-51316BCF0FEC}">
      <dgm:prSet/>
      <dgm:spPr/>
      <dgm:t>
        <a:bodyPr/>
        <a:lstStyle/>
        <a:p>
          <a:endParaRPr lang="ru-RU"/>
        </a:p>
      </dgm:t>
    </dgm:pt>
    <dgm:pt modelId="{B276915F-4D5F-4D00-AF3A-383F956F7DCC}" type="pres">
      <dgm:prSet presAssocID="{A4C08120-5C85-4D08-BEA8-8EC5D2FC840C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FEA306B-2A48-4C53-AD28-22AEFE75BC7A}" type="pres">
      <dgm:prSet presAssocID="{8E337489-06A8-43BE-8C5E-5C97AB740E8D}" presName="composite" presStyleCnt="0"/>
      <dgm:spPr/>
    </dgm:pt>
    <dgm:pt modelId="{5E2BC16B-1D25-40AC-B76C-5AD2F9784680}" type="pres">
      <dgm:prSet presAssocID="{8E337489-06A8-43BE-8C5E-5C97AB740E8D}" presName="imgShp" presStyleLbl="fgImgPlace1" presStyleIdx="0" presStyleCnt="6" custLinFactX="-18244" custLinFactNeighborX="-100000" custLinFactNeighborY="-246"/>
      <dgm:spPr/>
    </dgm:pt>
    <dgm:pt modelId="{FF64FC84-533B-4DED-B56B-A9EB3C6F30F3}" type="pres">
      <dgm:prSet presAssocID="{8E337489-06A8-43BE-8C5E-5C97AB740E8D}" presName="txShp" presStyleLbl="node1" presStyleIdx="0" presStyleCnt="6" custScaleX="15037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BBAE64F-1C76-49CB-8A4E-6FE6A486D9C6}" type="pres">
      <dgm:prSet presAssocID="{6AD0357A-8DFC-42E3-A356-7BBA6E29DDB8}" presName="spacing" presStyleCnt="0"/>
      <dgm:spPr/>
    </dgm:pt>
    <dgm:pt modelId="{DA0F2DA7-D2F6-4480-AD01-A5737224F57E}" type="pres">
      <dgm:prSet presAssocID="{72749951-3DDC-4E60-BAC2-C19286614C90}" presName="composite" presStyleCnt="0"/>
      <dgm:spPr/>
    </dgm:pt>
    <dgm:pt modelId="{3D73302C-E08A-4DBC-B929-F59378C6A5E9}" type="pres">
      <dgm:prSet presAssocID="{72749951-3DDC-4E60-BAC2-C19286614C90}" presName="imgShp" presStyleLbl="fgImgPlace1" presStyleIdx="1" presStyleCnt="6" custLinFactX="-28804" custLinFactNeighborX="-100000" custLinFactNeighborY="-3379"/>
      <dgm:spPr/>
    </dgm:pt>
    <dgm:pt modelId="{7AB45162-BE44-4101-AD5A-AD4AEF280056}" type="pres">
      <dgm:prSet presAssocID="{72749951-3DDC-4E60-BAC2-C19286614C90}" presName="txShp" presStyleLbl="node1" presStyleIdx="1" presStyleCnt="6" custScaleX="150376" custLinFactNeighborX="0" custLinFactNeighborY="-670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76E373A-D9F6-4E61-ACB5-CCEA1F8DC6D0}" type="pres">
      <dgm:prSet presAssocID="{EFAD3067-531C-4E32-91B0-B00F4CA8DE14}" presName="spacing" presStyleCnt="0"/>
      <dgm:spPr/>
    </dgm:pt>
    <dgm:pt modelId="{E96C2DBF-4AC3-43DB-95A0-962BA63CC89E}" type="pres">
      <dgm:prSet presAssocID="{E8B6DB09-3B29-4D4F-B76F-72FDE4A40A22}" presName="composite" presStyleCnt="0"/>
      <dgm:spPr/>
    </dgm:pt>
    <dgm:pt modelId="{1F0BD53B-11FD-4DD3-8DA6-3E783BDFC6EF}" type="pres">
      <dgm:prSet presAssocID="{E8B6DB09-3B29-4D4F-B76F-72FDE4A40A22}" presName="imgShp" presStyleLbl="fgImgPlace1" presStyleIdx="2" presStyleCnt="6" custLinFactX="-28804" custLinFactNeighborX="-100000" custLinFactNeighborY="4048"/>
      <dgm:spPr/>
    </dgm:pt>
    <dgm:pt modelId="{05AE85F2-E4FE-47EC-BFD1-8F81791C2584}" type="pres">
      <dgm:prSet presAssocID="{E8B6DB09-3B29-4D4F-B76F-72FDE4A40A22}" presName="txShp" presStyleLbl="node1" presStyleIdx="2" presStyleCnt="6" custScaleX="150376" custLinFactNeighborX="0" custLinFactNeighborY="-311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00FC670-636E-43AF-9B31-F44CC2561532}" type="pres">
      <dgm:prSet presAssocID="{3A6EC8A3-A421-4BBC-B4BB-5E71AAB64243}" presName="spacing" presStyleCnt="0"/>
      <dgm:spPr/>
    </dgm:pt>
    <dgm:pt modelId="{155A5C22-E87E-48CE-A728-DBF20AAEC0EF}" type="pres">
      <dgm:prSet presAssocID="{F03D2C9F-7261-4452-BECF-93ED0449AF33}" presName="composite" presStyleCnt="0"/>
      <dgm:spPr/>
    </dgm:pt>
    <dgm:pt modelId="{1292BDFF-BA35-43D9-AC1C-E658024A5559}" type="pres">
      <dgm:prSet presAssocID="{F03D2C9F-7261-4452-BECF-93ED0449AF33}" presName="imgShp" presStyleLbl="fgImgPlace1" presStyleIdx="3" presStyleCnt="6" custLinFactX="-28804" custLinFactNeighborX="-100000" custLinFactNeighborY="914"/>
      <dgm:spPr/>
    </dgm:pt>
    <dgm:pt modelId="{7FF72C89-2C7A-47F1-AD85-5CE1E72EB199}" type="pres">
      <dgm:prSet presAssocID="{F03D2C9F-7261-4452-BECF-93ED0449AF33}" presName="txShp" presStyleLbl="node1" presStyleIdx="3" presStyleCnt="6" custScaleX="150376" custLinFactNeighborX="0" custLinFactNeighborY="9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1364207-46B1-492B-AC26-E3BAE87BC471}" type="pres">
      <dgm:prSet presAssocID="{C2A82029-52B8-4C3D-B04A-64BAA345793C}" presName="spacing" presStyleCnt="0"/>
      <dgm:spPr/>
    </dgm:pt>
    <dgm:pt modelId="{B9274BA5-83CE-42AF-93A1-36DD8FAB3E07}" type="pres">
      <dgm:prSet presAssocID="{6366302C-02C3-4936-9442-48AA6A8F7A82}" presName="composite" presStyleCnt="0"/>
      <dgm:spPr/>
    </dgm:pt>
    <dgm:pt modelId="{FB1CFA58-2B6B-4732-901C-B5D90C1B279E}" type="pres">
      <dgm:prSet presAssocID="{6366302C-02C3-4936-9442-48AA6A8F7A82}" presName="imgShp" presStyleLbl="fgImgPlace1" presStyleIdx="4" presStyleCnt="6" custScaleX="89996" custScaleY="87446" custLinFactX="-28804" custLinFactNeighborX="-100000" custLinFactNeighborY="-2219"/>
      <dgm:spPr/>
    </dgm:pt>
    <dgm:pt modelId="{B01572FC-83F0-4D37-98C9-D4E038E09EEE}" type="pres">
      <dgm:prSet presAssocID="{6366302C-02C3-4936-9442-48AA6A8F7A82}" presName="txShp" presStyleLbl="node1" presStyleIdx="4" presStyleCnt="6" custScaleX="15037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E03DA7E-2965-4742-86A2-740330A67F49}" type="pres">
      <dgm:prSet presAssocID="{7C1D1840-800D-461F-8CE2-ECBEC39C591F}" presName="spacing" presStyleCnt="0"/>
      <dgm:spPr/>
    </dgm:pt>
    <dgm:pt modelId="{7D12253E-3518-46E7-BF2C-D2468B29D977}" type="pres">
      <dgm:prSet presAssocID="{35AA05F2-E2F9-44CD-B379-36A764FB9E87}" presName="composite" presStyleCnt="0"/>
      <dgm:spPr/>
    </dgm:pt>
    <dgm:pt modelId="{37D08B95-F985-4030-93E4-D6D78B114DA4}" type="pres">
      <dgm:prSet presAssocID="{35AA05F2-E2F9-44CD-B379-36A764FB9E87}" presName="imgShp" presStyleLbl="fgImgPlace1" presStyleIdx="5" presStyleCnt="6" custScaleX="90587" custScaleY="90224" custLinFactX="-18244" custLinFactNeighborX="-100000" custLinFactNeighborY="-5352"/>
      <dgm:spPr/>
    </dgm:pt>
    <dgm:pt modelId="{3653B43F-7EB0-4DEA-B349-F270A81824A5}" type="pres">
      <dgm:prSet presAssocID="{35AA05F2-E2F9-44CD-B379-36A764FB9E87}" presName="txShp" presStyleLbl="node1" presStyleIdx="5" presStyleCnt="6" custScaleX="150376" custLinFactNeighborX="-1264" custLinFactNeighborY="520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6A0D673-49DF-4F1C-8210-C64C8B961020}" type="presOf" srcId="{35AA05F2-E2F9-44CD-B379-36A764FB9E87}" destId="{3653B43F-7EB0-4DEA-B349-F270A81824A5}" srcOrd="0" destOrd="0" presId="urn:microsoft.com/office/officeart/2005/8/layout/vList3"/>
    <dgm:cxn modelId="{52BC8089-B63B-47E0-9310-C13B79A50413}" srcId="{A4C08120-5C85-4D08-BEA8-8EC5D2FC840C}" destId="{35AA05F2-E2F9-44CD-B379-36A764FB9E87}" srcOrd="5" destOrd="0" parTransId="{86009739-C520-453E-A8B3-87D0D774286D}" sibTransId="{A41A3B91-40B7-4B0F-95A3-046174CB252D}"/>
    <dgm:cxn modelId="{0A9E7164-CE91-4062-A8D8-0E3FFADB3EE6}" type="presOf" srcId="{A4C08120-5C85-4D08-BEA8-8EC5D2FC840C}" destId="{B276915F-4D5F-4D00-AF3A-383F956F7DCC}" srcOrd="0" destOrd="0" presId="urn:microsoft.com/office/officeart/2005/8/layout/vList3"/>
    <dgm:cxn modelId="{E5CD81B7-62A9-493D-8CB8-2C0F01C38E7E}" type="presOf" srcId="{72749951-3DDC-4E60-BAC2-C19286614C90}" destId="{7AB45162-BE44-4101-AD5A-AD4AEF280056}" srcOrd="0" destOrd="0" presId="urn:microsoft.com/office/officeart/2005/8/layout/vList3"/>
    <dgm:cxn modelId="{33DB997A-8543-4435-B898-A8CE768C1767}" srcId="{A4C08120-5C85-4D08-BEA8-8EC5D2FC840C}" destId="{8E337489-06A8-43BE-8C5E-5C97AB740E8D}" srcOrd="0" destOrd="0" parTransId="{5CA91F25-1519-4188-A744-8CFA9B6AA69B}" sibTransId="{6AD0357A-8DFC-42E3-A356-7BBA6E29DDB8}"/>
    <dgm:cxn modelId="{1FF3196A-851B-48A2-8F17-267EFF048427}" type="presOf" srcId="{F03D2C9F-7261-4452-BECF-93ED0449AF33}" destId="{7FF72C89-2C7A-47F1-AD85-5CE1E72EB199}" srcOrd="0" destOrd="0" presId="urn:microsoft.com/office/officeart/2005/8/layout/vList3"/>
    <dgm:cxn modelId="{34995AAB-BFBA-451E-AE38-7190E0226AA7}" type="presOf" srcId="{6366302C-02C3-4936-9442-48AA6A8F7A82}" destId="{B01572FC-83F0-4D37-98C9-D4E038E09EEE}" srcOrd="0" destOrd="0" presId="urn:microsoft.com/office/officeart/2005/8/layout/vList3"/>
    <dgm:cxn modelId="{0D8781C7-DDFE-4CA7-8AC6-481F98AE7C02}" srcId="{A4C08120-5C85-4D08-BEA8-8EC5D2FC840C}" destId="{F03D2C9F-7261-4452-BECF-93ED0449AF33}" srcOrd="3" destOrd="0" parTransId="{873816C2-5EEE-4D01-A6CD-768C6C377849}" sibTransId="{C2A82029-52B8-4C3D-B04A-64BAA345793C}"/>
    <dgm:cxn modelId="{36C31126-DD14-40DA-B557-045168BDE285}" type="presOf" srcId="{E8B6DB09-3B29-4D4F-B76F-72FDE4A40A22}" destId="{05AE85F2-E4FE-47EC-BFD1-8F81791C2584}" srcOrd="0" destOrd="0" presId="urn:microsoft.com/office/officeart/2005/8/layout/vList3"/>
    <dgm:cxn modelId="{E397F7C1-B475-47D5-9E01-3D7A3A46C701}" srcId="{A4C08120-5C85-4D08-BEA8-8EC5D2FC840C}" destId="{6366302C-02C3-4936-9442-48AA6A8F7A82}" srcOrd="4" destOrd="0" parTransId="{BED33A96-9C8D-4CF9-A9FE-F8AA136648F7}" sibTransId="{7C1D1840-800D-461F-8CE2-ECBEC39C591F}"/>
    <dgm:cxn modelId="{7900C44B-1159-4B0B-AF62-E806F89A7DA0}" type="presOf" srcId="{8E337489-06A8-43BE-8C5E-5C97AB740E8D}" destId="{FF64FC84-533B-4DED-B56B-A9EB3C6F30F3}" srcOrd="0" destOrd="0" presId="urn:microsoft.com/office/officeart/2005/8/layout/vList3"/>
    <dgm:cxn modelId="{FFE35B14-AC8C-4BB5-9AF1-51316BCF0FEC}" srcId="{A4C08120-5C85-4D08-BEA8-8EC5D2FC840C}" destId="{72749951-3DDC-4E60-BAC2-C19286614C90}" srcOrd="1" destOrd="0" parTransId="{8137BA2F-6F67-4F30-8F33-FE0666D38F05}" sibTransId="{EFAD3067-531C-4E32-91B0-B00F4CA8DE14}"/>
    <dgm:cxn modelId="{CDAB7842-A695-457B-8D64-4621FCE96B2B}" srcId="{A4C08120-5C85-4D08-BEA8-8EC5D2FC840C}" destId="{E8B6DB09-3B29-4D4F-B76F-72FDE4A40A22}" srcOrd="2" destOrd="0" parTransId="{14FC7C23-E7C9-4FC3-BCB9-C69E0D4499C6}" sibTransId="{3A6EC8A3-A421-4BBC-B4BB-5E71AAB64243}"/>
    <dgm:cxn modelId="{EE180C84-1A2F-455D-A0C9-FC72E239F7A8}" type="presParOf" srcId="{B276915F-4D5F-4D00-AF3A-383F956F7DCC}" destId="{DFEA306B-2A48-4C53-AD28-22AEFE75BC7A}" srcOrd="0" destOrd="0" presId="urn:microsoft.com/office/officeart/2005/8/layout/vList3"/>
    <dgm:cxn modelId="{0CE8602E-60CA-4C9A-94F3-30D552FE1EC7}" type="presParOf" srcId="{DFEA306B-2A48-4C53-AD28-22AEFE75BC7A}" destId="{5E2BC16B-1D25-40AC-B76C-5AD2F9784680}" srcOrd="0" destOrd="0" presId="urn:microsoft.com/office/officeart/2005/8/layout/vList3"/>
    <dgm:cxn modelId="{0B1857C7-D1F1-4C56-8B80-6852C4B97D8B}" type="presParOf" srcId="{DFEA306B-2A48-4C53-AD28-22AEFE75BC7A}" destId="{FF64FC84-533B-4DED-B56B-A9EB3C6F30F3}" srcOrd="1" destOrd="0" presId="urn:microsoft.com/office/officeart/2005/8/layout/vList3"/>
    <dgm:cxn modelId="{7EFC16AB-07AB-4B76-BF96-6B3B676A09B2}" type="presParOf" srcId="{B276915F-4D5F-4D00-AF3A-383F956F7DCC}" destId="{1BBAE64F-1C76-49CB-8A4E-6FE6A486D9C6}" srcOrd="1" destOrd="0" presId="urn:microsoft.com/office/officeart/2005/8/layout/vList3"/>
    <dgm:cxn modelId="{F29BB78C-E2E3-4FB9-ACF9-C8AC91C5F0D6}" type="presParOf" srcId="{B276915F-4D5F-4D00-AF3A-383F956F7DCC}" destId="{DA0F2DA7-D2F6-4480-AD01-A5737224F57E}" srcOrd="2" destOrd="0" presId="urn:microsoft.com/office/officeart/2005/8/layout/vList3"/>
    <dgm:cxn modelId="{CC7AEB7A-0B8A-4EC8-A494-AF89BC94B552}" type="presParOf" srcId="{DA0F2DA7-D2F6-4480-AD01-A5737224F57E}" destId="{3D73302C-E08A-4DBC-B929-F59378C6A5E9}" srcOrd="0" destOrd="0" presId="urn:microsoft.com/office/officeart/2005/8/layout/vList3"/>
    <dgm:cxn modelId="{EED1C2E4-3158-4190-A4B5-ED6C43113444}" type="presParOf" srcId="{DA0F2DA7-D2F6-4480-AD01-A5737224F57E}" destId="{7AB45162-BE44-4101-AD5A-AD4AEF280056}" srcOrd="1" destOrd="0" presId="urn:microsoft.com/office/officeart/2005/8/layout/vList3"/>
    <dgm:cxn modelId="{13B16F42-CD44-473E-AFC0-38A7F66F1C12}" type="presParOf" srcId="{B276915F-4D5F-4D00-AF3A-383F956F7DCC}" destId="{076E373A-D9F6-4E61-ACB5-CCEA1F8DC6D0}" srcOrd="3" destOrd="0" presId="urn:microsoft.com/office/officeart/2005/8/layout/vList3"/>
    <dgm:cxn modelId="{C90E52E4-1DC3-4AED-964C-6AE0F698A641}" type="presParOf" srcId="{B276915F-4D5F-4D00-AF3A-383F956F7DCC}" destId="{E96C2DBF-4AC3-43DB-95A0-962BA63CC89E}" srcOrd="4" destOrd="0" presId="urn:microsoft.com/office/officeart/2005/8/layout/vList3"/>
    <dgm:cxn modelId="{402B1E69-21C2-4237-963D-575A58C2D85E}" type="presParOf" srcId="{E96C2DBF-4AC3-43DB-95A0-962BA63CC89E}" destId="{1F0BD53B-11FD-4DD3-8DA6-3E783BDFC6EF}" srcOrd="0" destOrd="0" presId="urn:microsoft.com/office/officeart/2005/8/layout/vList3"/>
    <dgm:cxn modelId="{AEC3E8CF-7B7A-426C-82EC-2AC878746373}" type="presParOf" srcId="{E96C2DBF-4AC3-43DB-95A0-962BA63CC89E}" destId="{05AE85F2-E4FE-47EC-BFD1-8F81791C2584}" srcOrd="1" destOrd="0" presId="urn:microsoft.com/office/officeart/2005/8/layout/vList3"/>
    <dgm:cxn modelId="{1EB4B74A-101B-4C06-AA8E-EE76583F57A8}" type="presParOf" srcId="{B276915F-4D5F-4D00-AF3A-383F956F7DCC}" destId="{100FC670-636E-43AF-9B31-F44CC2561532}" srcOrd="5" destOrd="0" presId="urn:microsoft.com/office/officeart/2005/8/layout/vList3"/>
    <dgm:cxn modelId="{D3FB7132-D413-4A42-850F-E760E5DED7C5}" type="presParOf" srcId="{B276915F-4D5F-4D00-AF3A-383F956F7DCC}" destId="{155A5C22-E87E-48CE-A728-DBF20AAEC0EF}" srcOrd="6" destOrd="0" presId="urn:microsoft.com/office/officeart/2005/8/layout/vList3"/>
    <dgm:cxn modelId="{3BE8D66E-65A6-43E3-8FB5-6DE9B80BD743}" type="presParOf" srcId="{155A5C22-E87E-48CE-A728-DBF20AAEC0EF}" destId="{1292BDFF-BA35-43D9-AC1C-E658024A5559}" srcOrd="0" destOrd="0" presId="urn:microsoft.com/office/officeart/2005/8/layout/vList3"/>
    <dgm:cxn modelId="{8B050FEE-6FF7-40B9-884D-B22AF5A97AF8}" type="presParOf" srcId="{155A5C22-E87E-48CE-A728-DBF20AAEC0EF}" destId="{7FF72C89-2C7A-47F1-AD85-5CE1E72EB199}" srcOrd="1" destOrd="0" presId="urn:microsoft.com/office/officeart/2005/8/layout/vList3"/>
    <dgm:cxn modelId="{FAF5CD11-E2F6-4E1E-9AD7-0F008A572DC0}" type="presParOf" srcId="{B276915F-4D5F-4D00-AF3A-383F956F7DCC}" destId="{81364207-46B1-492B-AC26-E3BAE87BC471}" srcOrd="7" destOrd="0" presId="urn:microsoft.com/office/officeart/2005/8/layout/vList3"/>
    <dgm:cxn modelId="{5AFE2340-868D-4A37-B544-95D7BE198768}" type="presParOf" srcId="{B276915F-4D5F-4D00-AF3A-383F956F7DCC}" destId="{B9274BA5-83CE-42AF-93A1-36DD8FAB3E07}" srcOrd="8" destOrd="0" presId="urn:microsoft.com/office/officeart/2005/8/layout/vList3"/>
    <dgm:cxn modelId="{096F5343-5AC4-40C4-8B79-6D96E9C857ED}" type="presParOf" srcId="{B9274BA5-83CE-42AF-93A1-36DD8FAB3E07}" destId="{FB1CFA58-2B6B-4732-901C-B5D90C1B279E}" srcOrd="0" destOrd="0" presId="urn:microsoft.com/office/officeart/2005/8/layout/vList3"/>
    <dgm:cxn modelId="{EF639B5A-B1A7-436A-8311-63AD52999482}" type="presParOf" srcId="{B9274BA5-83CE-42AF-93A1-36DD8FAB3E07}" destId="{B01572FC-83F0-4D37-98C9-D4E038E09EEE}" srcOrd="1" destOrd="0" presId="urn:microsoft.com/office/officeart/2005/8/layout/vList3"/>
    <dgm:cxn modelId="{42A70D6F-13FA-4870-9B9A-87B423D0F447}" type="presParOf" srcId="{B276915F-4D5F-4D00-AF3A-383F956F7DCC}" destId="{DE03DA7E-2965-4742-86A2-740330A67F49}" srcOrd="9" destOrd="0" presId="urn:microsoft.com/office/officeart/2005/8/layout/vList3"/>
    <dgm:cxn modelId="{0F6BAC1D-7CC9-4145-B7D4-0FC91CC1B5B5}" type="presParOf" srcId="{B276915F-4D5F-4D00-AF3A-383F956F7DCC}" destId="{7D12253E-3518-46E7-BF2C-D2468B29D977}" srcOrd="10" destOrd="0" presId="urn:microsoft.com/office/officeart/2005/8/layout/vList3"/>
    <dgm:cxn modelId="{807B2F04-F4F6-42DD-A449-C174022EE129}" type="presParOf" srcId="{7D12253E-3518-46E7-BF2C-D2468B29D977}" destId="{37D08B95-F985-4030-93E4-D6D78B114DA4}" srcOrd="0" destOrd="0" presId="urn:microsoft.com/office/officeart/2005/8/layout/vList3"/>
    <dgm:cxn modelId="{22A8D291-027B-4A15-96D4-D54CE83BAFC9}" type="presParOf" srcId="{7D12253E-3518-46E7-BF2C-D2468B29D977}" destId="{3653B43F-7EB0-4DEA-B349-F270A81824A5}" srcOrd="1" destOrd="0" presId="urn:microsoft.com/office/officeart/2005/8/layout/vList3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4C08120-5C85-4D08-BEA8-8EC5D2FC840C}" type="doc">
      <dgm:prSet loTypeId="urn:microsoft.com/office/officeart/2005/8/layout/vList3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8E337489-06A8-43BE-8C5E-5C97AB740E8D}">
      <dgm:prSet phldrT="[Текст]" custT="1"/>
      <dgm:spPr/>
      <dgm:t>
        <a:bodyPr/>
        <a:lstStyle/>
        <a:p>
          <a:r>
            <a:rPr lang="ru-RU" sz="1800" b="1" dirty="0" smtClean="0">
              <a:solidFill>
                <a:srgbClr val="003366"/>
              </a:solidFill>
            </a:rPr>
            <a:t>Кабинетная система</a:t>
          </a:r>
          <a:r>
            <a:rPr lang="ru-RU" sz="1800" dirty="0" smtClean="0">
              <a:solidFill>
                <a:srgbClr val="003366"/>
              </a:solidFill>
            </a:rPr>
            <a:t>: </a:t>
          </a:r>
        </a:p>
        <a:p>
          <a:r>
            <a:rPr lang="ru-RU" sz="1800" dirty="0" smtClean="0">
              <a:solidFill>
                <a:srgbClr val="003366"/>
              </a:solidFill>
            </a:rPr>
            <a:t>обучение по всем предметам в учебном кабинете,</a:t>
          </a:r>
        </a:p>
        <a:p>
          <a:r>
            <a:rPr lang="ru-RU" sz="1800" dirty="0" smtClean="0">
              <a:solidFill>
                <a:srgbClr val="003366"/>
              </a:solidFill>
            </a:rPr>
            <a:t>закрепленном за классом </a:t>
          </a:r>
        </a:p>
        <a:p>
          <a:r>
            <a:rPr lang="ru-RU" sz="1800" dirty="0" smtClean="0">
              <a:solidFill>
                <a:srgbClr val="003366"/>
              </a:solidFill>
            </a:rPr>
            <a:t>(кроме </a:t>
          </a:r>
          <a:r>
            <a:rPr lang="ru-RU" sz="1800" dirty="0" err="1" smtClean="0">
              <a:solidFill>
                <a:srgbClr val="003366"/>
              </a:solidFill>
            </a:rPr>
            <a:t>физ-ры</a:t>
          </a:r>
          <a:r>
            <a:rPr lang="ru-RU" sz="1800" dirty="0" smtClean="0">
              <a:solidFill>
                <a:srgbClr val="003366"/>
              </a:solidFill>
            </a:rPr>
            <a:t>, ИЗО, технологии, физики, химии)</a:t>
          </a:r>
          <a:endParaRPr lang="ru-RU" sz="1800" b="1" dirty="0">
            <a:solidFill>
              <a:srgbClr val="003366"/>
            </a:solidFill>
          </a:endParaRPr>
        </a:p>
      </dgm:t>
    </dgm:pt>
    <dgm:pt modelId="{5CA91F25-1519-4188-A744-8CFA9B6AA69B}" type="parTrans" cxnId="{33DB997A-8543-4435-B898-A8CE768C1767}">
      <dgm:prSet/>
      <dgm:spPr/>
      <dgm:t>
        <a:bodyPr/>
        <a:lstStyle/>
        <a:p>
          <a:endParaRPr lang="ru-RU"/>
        </a:p>
      </dgm:t>
    </dgm:pt>
    <dgm:pt modelId="{6AD0357A-8DFC-42E3-A356-7BBA6E29DDB8}" type="sibTrans" cxnId="{33DB997A-8543-4435-B898-A8CE768C1767}">
      <dgm:prSet/>
      <dgm:spPr/>
      <dgm:t>
        <a:bodyPr/>
        <a:lstStyle/>
        <a:p>
          <a:endParaRPr lang="ru-RU"/>
        </a:p>
      </dgm:t>
    </dgm:pt>
    <dgm:pt modelId="{E8B6DB09-3B29-4D4F-B76F-72FDE4A40A22}">
      <dgm:prSet phldrT="[Текст]" custT="1"/>
      <dgm:spPr/>
      <dgm:t>
        <a:bodyPr/>
        <a:lstStyle/>
        <a:p>
          <a:r>
            <a:rPr lang="ru-RU" sz="1800" b="1" dirty="0" smtClean="0">
              <a:solidFill>
                <a:srgbClr val="003366"/>
              </a:solidFill>
            </a:rPr>
            <a:t>Проветривание</a:t>
          </a:r>
          <a:r>
            <a:rPr lang="ru-RU" sz="1800" dirty="0" smtClean="0">
              <a:solidFill>
                <a:srgbClr val="003366"/>
              </a:solidFill>
            </a:rPr>
            <a:t>: рекреации – во время уроков, </a:t>
          </a:r>
        </a:p>
        <a:p>
          <a:r>
            <a:rPr lang="ru-RU" sz="1800" dirty="0" smtClean="0">
              <a:solidFill>
                <a:srgbClr val="003366"/>
              </a:solidFill>
            </a:rPr>
            <a:t>учебные кабинеты</a:t>
          </a:r>
        </a:p>
        <a:p>
          <a:r>
            <a:rPr lang="ru-RU" sz="1800" dirty="0" smtClean="0">
              <a:solidFill>
                <a:srgbClr val="003366"/>
              </a:solidFill>
            </a:rPr>
            <a:t> – во время перемен</a:t>
          </a:r>
          <a:endParaRPr lang="ru-RU" sz="1800" b="1" dirty="0">
            <a:solidFill>
              <a:srgbClr val="003366"/>
            </a:solidFill>
          </a:endParaRPr>
        </a:p>
      </dgm:t>
    </dgm:pt>
    <dgm:pt modelId="{14FC7C23-E7C9-4FC3-BCB9-C69E0D4499C6}" type="parTrans" cxnId="{CDAB7842-A695-457B-8D64-4621FCE96B2B}">
      <dgm:prSet/>
      <dgm:spPr/>
      <dgm:t>
        <a:bodyPr/>
        <a:lstStyle/>
        <a:p>
          <a:endParaRPr lang="ru-RU"/>
        </a:p>
      </dgm:t>
    </dgm:pt>
    <dgm:pt modelId="{3A6EC8A3-A421-4BBC-B4BB-5E71AAB64243}" type="sibTrans" cxnId="{CDAB7842-A695-457B-8D64-4621FCE96B2B}">
      <dgm:prSet/>
      <dgm:spPr/>
      <dgm:t>
        <a:bodyPr/>
        <a:lstStyle/>
        <a:p>
          <a:endParaRPr lang="ru-RU"/>
        </a:p>
      </dgm:t>
    </dgm:pt>
    <dgm:pt modelId="{72749951-3DDC-4E60-BAC2-C19286614C90}">
      <dgm:prSet phldrT="[Текст]" custT="1"/>
      <dgm:spPr/>
      <dgm:t>
        <a:bodyPr/>
        <a:lstStyle/>
        <a:p>
          <a:r>
            <a:rPr lang="ru-RU" sz="1800" b="1" dirty="0" smtClean="0">
              <a:solidFill>
                <a:srgbClr val="003366"/>
              </a:solidFill>
            </a:rPr>
            <a:t>Расписание уроков, график перемен</a:t>
          </a:r>
          <a:r>
            <a:rPr lang="ru-RU" sz="1800" dirty="0" smtClean="0">
              <a:solidFill>
                <a:srgbClr val="003366"/>
              </a:solidFill>
            </a:rPr>
            <a:t>, </a:t>
          </a:r>
        </a:p>
        <a:p>
          <a:r>
            <a:rPr lang="ru-RU" sz="1800" dirty="0" smtClean="0">
              <a:solidFill>
                <a:srgbClr val="003366"/>
              </a:solidFill>
            </a:rPr>
            <a:t>включая прием пищи- с учетом требований </a:t>
          </a:r>
        </a:p>
        <a:p>
          <a:r>
            <a:rPr lang="ru-RU" sz="1800" b="1" dirty="0" smtClean="0">
              <a:solidFill>
                <a:srgbClr val="003366"/>
              </a:solidFill>
            </a:rPr>
            <a:t>минимизации</a:t>
          </a:r>
          <a:r>
            <a:rPr lang="ru-RU" sz="1800" dirty="0" smtClean="0">
              <a:solidFill>
                <a:srgbClr val="003366"/>
              </a:solidFill>
            </a:rPr>
            <a:t> контактов</a:t>
          </a:r>
          <a:endParaRPr lang="ru-RU" sz="1800" b="1" dirty="0">
            <a:solidFill>
              <a:srgbClr val="003366"/>
            </a:solidFill>
          </a:endParaRPr>
        </a:p>
      </dgm:t>
    </dgm:pt>
    <dgm:pt modelId="{EFAD3067-531C-4E32-91B0-B00F4CA8DE14}" type="sibTrans" cxnId="{FFE35B14-AC8C-4BB5-9AF1-51316BCF0FEC}">
      <dgm:prSet/>
      <dgm:spPr/>
      <dgm:t>
        <a:bodyPr/>
        <a:lstStyle/>
        <a:p>
          <a:endParaRPr lang="ru-RU"/>
        </a:p>
      </dgm:t>
    </dgm:pt>
    <dgm:pt modelId="{8137BA2F-6F67-4F30-8F33-FE0666D38F05}" type="parTrans" cxnId="{FFE35B14-AC8C-4BB5-9AF1-51316BCF0FEC}">
      <dgm:prSet/>
      <dgm:spPr/>
      <dgm:t>
        <a:bodyPr/>
        <a:lstStyle/>
        <a:p>
          <a:endParaRPr lang="ru-RU"/>
        </a:p>
      </dgm:t>
    </dgm:pt>
    <dgm:pt modelId="{B276915F-4D5F-4D00-AF3A-383F956F7DCC}" type="pres">
      <dgm:prSet presAssocID="{A4C08120-5C85-4D08-BEA8-8EC5D2FC840C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FEA306B-2A48-4C53-AD28-22AEFE75BC7A}" type="pres">
      <dgm:prSet presAssocID="{8E337489-06A8-43BE-8C5E-5C97AB740E8D}" presName="composite" presStyleCnt="0"/>
      <dgm:spPr/>
    </dgm:pt>
    <dgm:pt modelId="{5E2BC16B-1D25-40AC-B76C-5AD2F9784680}" type="pres">
      <dgm:prSet presAssocID="{8E337489-06A8-43BE-8C5E-5C97AB740E8D}" presName="imgShp" presStyleLbl="fgImgPlace1" presStyleIdx="0" presStyleCnt="3" custLinFactX="-18244" custLinFactNeighborX="-100000" custLinFactNeighborY="-246"/>
      <dgm:spPr/>
    </dgm:pt>
    <dgm:pt modelId="{FF64FC84-533B-4DED-B56B-A9EB3C6F30F3}" type="pres">
      <dgm:prSet presAssocID="{8E337489-06A8-43BE-8C5E-5C97AB740E8D}" presName="txShp" presStyleLbl="node1" presStyleIdx="0" presStyleCnt="3" custScaleX="15037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BBAE64F-1C76-49CB-8A4E-6FE6A486D9C6}" type="pres">
      <dgm:prSet presAssocID="{6AD0357A-8DFC-42E3-A356-7BBA6E29DDB8}" presName="spacing" presStyleCnt="0"/>
      <dgm:spPr/>
    </dgm:pt>
    <dgm:pt modelId="{DA0F2DA7-D2F6-4480-AD01-A5737224F57E}" type="pres">
      <dgm:prSet presAssocID="{72749951-3DDC-4E60-BAC2-C19286614C90}" presName="composite" presStyleCnt="0"/>
      <dgm:spPr/>
    </dgm:pt>
    <dgm:pt modelId="{3D73302C-E08A-4DBC-B929-F59378C6A5E9}" type="pres">
      <dgm:prSet presAssocID="{72749951-3DDC-4E60-BAC2-C19286614C90}" presName="imgShp" presStyleLbl="fgImgPlace1" presStyleIdx="1" presStyleCnt="3" custLinFactX="-28804" custLinFactNeighborX="-100000" custLinFactNeighborY="-3379"/>
      <dgm:spPr/>
    </dgm:pt>
    <dgm:pt modelId="{7AB45162-BE44-4101-AD5A-AD4AEF280056}" type="pres">
      <dgm:prSet presAssocID="{72749951-3DDC-4E60-BAC2-C19286614C90}" presName="txShp" presStyleLbl="node1" presStyleIdx="1" presStyleCnt="3" custScaleX="150376" custLinFactNeighborX="0" custLinFactNeighborY="-670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76E373A-D9F6-4E61-ACB5-CCEA1F8DC6D0}" type="pres">
      <dgm:prSet presAssocID="{EFAD3067-531C-4E32-91B0-B00F4CA8DE14}" presName="spacing" presStyleCnt="0"/>
      <dgm:spPr/>
    </dgm:pt>
    <dgm:pt modelId="{E96C2DBF-4AC3-43DB-95A0-962BA63CC89E}" type="pres">
      <dgm:prSet presAssocID="{E8B6DB09-3B29-4D4F-B76F-72FDE4A40A22}" presName="composite" presStyleCnt="0"/>
      <dgm:spPr/>
    </dgm:pt>
    <dgm:pt modelId="{1F0BD53B-11FD-4DD3-8DA6-3E783BDFC6EF}" type="pres">
      <dgm:prSet presAssocID="{E8B6DB09-3B29-4D4F-B76F-72FDE4A40A22}" presName="imgShp" presStyleLbl="fgImgPlace1" presStyleIdx="2" presStyleCnt="3" custLinFactX="-28804" custLinFactNeighborX="-100000" custLinFactNeighborY="4048"/>
      <dgm:spPr/>
    </dgm:pt>
    <dgm:pt modelId="{05AE85F2-E4FE-47EC-BFD1-8F81791C2584}" type="pres">
      <dgm:prSet presAssocID="{E8B6DB09-3B29-4D4F-B76F-72FDE4A40A22}" presName="txShp" presStyleLbl="node1" presStyleIdx="2" presStyleCnt="3" custScaleX="150376" custLinFactNeighborX="-3791" custLinFactNeighborY="-519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DAB7842-A695-457B-8D64-4621FCE96B2B}" srcId="{A4C08120-5C85-4D08-BEA8-8EC5D2FC840C}" destId="{E8B6DB09-3B29-4D4F-B76F-72FDE4A40A22}" srcOrd="2" destOrd="0" parTransId="{14FC7C23-E7C9-4FC3-BCB9-C69E0D4499C6}" sibTransId="{3A6EC8A3-A421-4BBC-B4BB-5E71AAB64243}"/>
    <dgm:cxn modelId="{6A7E903B-28DD-4CB2-B9F9-3D25A3F77710}" type="presOf" srcId="{A4C08120-5C85-4D08-BEA8-8EC5D2FC840C}" destId="{B276915F-4D5F-4D00-AF3A-383F956F7DCC}" srcOrd="0" destOrd="0" presId="urn:microsoft.com/office/officeart/2005/8/layout/vList3"/>
    <dgm:cxn modelId="{B9B1ACD7-6C5F-4987-8F9F-EBBB0A769E4F}" type="presOf" srcId="{E8B6DB09-3B29-4D4F-B76F-72FDE4A40A22}" destId="{05AE85F2-E4FE-47EC-BFD1-8F81791C2584}" srcOrd="0" destOrd="0" presId="urn:microsoft.com/office/officeart/2005/8/layout/vList3"/>
    <dgm:cxn modelId="{7CDAC166-3134-4850-B661-A7AAB578B413}" type="presOf" srcId="{72749951-3DDC-4E60-BAC2-C19286614C90}" destId="{7AB45162-BE44-4101-AD5A-AD4AEF280056}" srcOrd="0" destOrd="0" presId="urn:microsoft.com/office/officeart/2005/8/layout/vList3"/>
    <dgm:cxn modelId="{DDF697D5-1873-4752-9558-B29FA75F6B2A}" type="presOf" srcId="{8E337489-06A8-43BE-8C5E-5C97AB740E8D}" destId="{FF64FC84-533B-4DED-B56B-A9EB3C6F30F3}" srcOrd="0" destOrd="0" presId="urn:microsoft.com/office/officeart/2005/8/layout/vList3"/>
    <dgm:cxn modelId="{33DB997A-8543-4435-B898-A8CE768C1767}" srcId="{A4C08120-5C85-4D08-BEA8-8EC5D2FC840C}" destId="{8E337489-06A8-43BE-8C5E-5C97AB740E8D}" srcOrd="0" destOrd="0" parTransId="{5CA91F25-1519-4188-A744-8CFA9B6AA69B}" sibTransId="{6AD0357A-8DFC-42E3-A356-7BBA6E29DDB8}"/>
    <dgm:cxn modelId="{FFE35B14-AC8C-4BB5-9AF1-51316BCF0FEC}" srcId="{A4C08120-5C85-4D08-BEA8-8EC5D2FC840C}" destId="{72749951-3DDC-4E60-BAC2-C19286614C90}" srcOrd="1" destOrd="0" parTransId="{8137BA2F-6F67-4F30-8F33-FE0666D38F05}" sibTransId="{EFAD3067-531C-4E32-91B0-B00F4CA8DE14}"/>
    <dgm:cxn modelId="{CEF0FB0F-2241-47BB-A85C-5F067FEFFFB4}" type="presParOf" srcId="{B276915F-4D5F-4D00-AF3A-383F956F7DCC}" destId="{DFEA306B-2A48-4C53-AD28-22AEFE75BC7A}" srcOrd="0" destOrd="0" presId="urn:microsoft.com/office/officeart/2005/8/layout/vList3"/>
    <dgm:cxn modelId="{18A77955-1E20-4D10-97F6-1DCD44FB2D01}" type="presParOf" srcId="{DFEA306B-2A48-4C53-AD28-22AEFE75BC7A}" destId="{5E2BC16B-1D25-40AC-B76C-5AD2F9784680}" srcOrd="0" destOrd="0" presId="urn:microsoft.com/office/officeart/2005/8/layout/vList3"/>
    <dgm:cxn modelId="{59284CE5-A9F2-40D3-B220-E7694E78F345}" type="presParOf" srcId="{DFEA306B-2A48-4C53-AD28-22AEFE75BC7A}" destId="{FF64FC84-533B-4DED-B56B-A9EB3C6F30F3}" srcOrd="1" destOrd="0" presId="urn:microsoft.com/office/officeart/2005/8/layout/vList3"/>
    <dgm:cxn modelId="{879AD135-C8CD-4DAE-9858-843AF65169B0}" type="presParOf" srcId="{B276915F-4D5F-4D00-AF3A-383F956F7DCC}" destId="{1BBAE64F-1C76-49CB-8A4E-6FE6A486D9C6}" srcOrd="1" destOrd="0" presId="urn:microsoft.com/office/officeart/2005/8/layout/vList3"/>
    <dgm:cxn modelId="{45E0D4E3-6CD1-4C78-AFE4-17E087862598}" type="presParOf" srcId="{B276915F-4D5F-4D00-AF3A-383F956F7DCC}" destId="{DA0F2DA7-D2F6-4480-AD01-A5737224F57E}" srcOrd="2" destOrd="0" presId="urn:microsoft.com/office/officeart/2005/8/layout/vList3"/>
    <dgm:cxn modelId="{AD543C4F-5F31-40C4-8607-58FCCB3FCB07}" type="presParOf" srcId="{DA0F2DA7-D2F6-4480-AD01-A5737224F57E}" destId="{3D73302C-E08A-4DBC-B929-F59378C6A5E9}" srcOrd="0" destOrd="0" presId="urn:microsoft.com/office/officeart/2005/8/layout/vList3"/>
    <dgm:cxn modelId="{83051352-B3B6-4C47-A1F1-BD4182F41443}" type="presParOf" srcId="{DA0F2DA7-D2F6-4480-AD01-A5737224F57E}" destId="{7AB45162-BE44-4101-AD5A-AD4AEF280056}" srcOrd="1" destOrd="0" presId="urn:microsoft.com/office/officeart/2005/8/layout/vList3"/>
    <dgm:cxn modelId="{1F9159E2-E77D-42B9-B4E4-9B0002DE453D}" type="presParOf" srcId="{B276915F-4D5F-4D00-AF3A-383F956F7DCC}" destId="{076E373A-D9F6-4E61-ACB5-CCEA1F8DC6D0}" srcOrd="3" destOrd="0" presId="urn:microsoft.com/office/officeart/2005/8/layout/vList3"/>
    <dgm:cxn modelId="{15765287-F8A8-45CC-BC45-610D1D148BCF}" type="presParOf" srcId="{B276915F-4D5F-4D00-AF3A-383F956F7DCC}" destId="{E96C2DBF-4AC3-43DB-95A0-962BA63CC89E}" srcOrd="4" destOrd="0" presId="urn:microsoft.com/office/officeart/2005/8/layout/vList3"/>
    <dgm:cxn modelId="{1E82E4D0-C0B2-4E85-87C9-E6BA89FDE3F6}" type="presParOf" srcId="{E96C2DBF-4AC3-43DB-95A0-962BA63CC89E}" destId="{1F0BD53B-11FD-4DD3-8DA6-3E783BDFC6EF}" srcOrd="0" destOrd="0" presId="urn:microsoft.com/office/officeart/2005/8/layout/vList3"/>
    <dgm:cxn modelId="{A1B97059-4E67-44B8-AEF7-AC02D8F8C9EF}" type="presParOf" srcId="{E96C2DBF-4AC3-43DB-95A0-962BA63CC89E}" destId="{05AE85F2-E4FE-47EC-BFD1-8F81791C2584}" srcOrd="1" destOrd="0" presId="urn:microsoft.com/office/officeart/2005/8/layout/vList3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D92A125-2879-4AF4-9948-6169E2DA7188}" type="doc">
      <dgm:prSet loTypeId="urn:microsoft.com/office/officeart/2005/8/layout/cycle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AE358D1-0BF0-41E0-A055-4833E6B8F101}">
      <dgm:prSet phldrT="[Текст]"/>
      <dgm:spPr>
        <a:noFill/>
        <a:ln>
          <a:solidFill>
            <a:srgbClr val="003366"/>
          </a:solidFill>
        </a:ln>
      </dgm:spPr>
      <dgm:t>
        <a:bodyPr/>
        <a:lstStyle/>
        <a:p>
          <a:r>
            <a:rPr lang="ru-RU" dirty="0" smtClean="0">
              <a:solidFill>
                <a:srgbClr val="003366"/>
              </a:solidFill>
            </a:rPr>
            <a:t>Кабинетная система</a:t>
          </a:r>
          <a:endParaRPr lang="ru-RU" dirty="0">
            <a:solidFill>
              <a:srgbClr val="003366"/>
            </a:solidFill>
          </a:endParaRPr>
        </a:p>
      </dgm:t>
    </dgm:pt>
    <dgm:pt modelId="{6288258C-CDD4-47D9-9743-B6DB9FD56C7D}" type="parTrans" cxnId="{0980D7F2-C021-450A-9D51-69F2A94F52CB}">
      <dgm:prSet/>
      <dgm:spPr/>
      <dgm:t>
        <a:bodyPr/>
        <a:lstStyle/>
        <a:p>
          <a:endParaRPr lang="ru-RU"/>
        </a:p>
      </dgm:t>
    </dgm:pt>
    <dgm:pt modelId="{8B718B2A-6353-4C2B-BBB6-9CC5A0A46B84}" type="sibTrans" cxnId="{0980D7F2-C021-450A-9D51-69F2A94F52CB}">
      <dgm:prSet/>
      <dgm:spPr/>
      <dgm:t>
        <a:bodyPr/>
        <a:lstStyle/>
        <a:p>
          <a:endParaRPr lang="ru-RU"/>
        </a:p>
      </dgm:t>
    </dgm:pt>
    <dgm:pt modelId="{5FC932FC-340B-4CB9-BE42-DFC2319E733B}">
      <dgm:prSet phldrT="[Текст]"/>
      <dgm:spPr>
        <a:noFill/>
        <a:ln>
          <a:solidFill>
            <a:srgbClr val="003366"/>
          </a:solidFill>
        </a:ln>
      </dgm:spPr>
      <dgm:t>
        <a:bodyPr/>
        <a:lstStyle/>
        <a:p>
          <a:r>
            <a:rPr lang="ru-RU" dirty="0" smtClean="0">
              <a:solidFill>
                <a:srgbClr val="003366"/>
              </a:solidFill>
            </a:rPr>
            <a:t>Уроки физической культуры на улице и в спортзале</a:t>
          </a:r>
          <a:endParaRPr lang="ru-RU" dirty="0">
            <a:solidFill>
              <a:srgbClr val="003366"/>
            </a:solidFill>
          </a:endParaRPr>
        </a:p>
      </dgm:t>
    </dgm:pt>
    <dgm:pt modelId="{01FDE76E-5880-4039-A04C-4E010A86B339}" type="parTrans" cxnId="{04C1B4B2-5C7B-4076-888D-92CCD53A9AA2}">
      <dgm:prSet/>
      <dgm:spPr/>
      <dgm:t>
        <a:bodyPr/>
        <a:lstStyle/>
        <a:p>
          <a:endParaRPr lang="ru-RU"/>
        </a:p>
      </dgm:t>
    </dgm:pt>
    <dgm:pt modelId="{30001B52-729C-416F-93B0-5C260B46C385}" type="sibTrans" cxnId="{04C1B4B2-5C7B-4076-888D-92CCD53A9AA2}">
      <dgm:prSet/>
      <dgm:spPr/>
      <dgm:t>
        <a:bodyPr/>
        <a:lstStyle/>
        <a:p>
          <a:endParaRPr lang="ru-RU"/>
        </a:p>
      </dgm:t>
    </dgm:pt>
    <dgm:pt modelId="{F1618C7B-2B67-4AE9-AA14-4F0E66BADCF7}">
      <dgm:prSet phldrT="[Текст]"/>
      <dgm:spPr>
        <a:noFill/>
        <a:ln>
          <a:solidFill>
            <a:srgbClr val="003366"/>
          </a:solidFill>
        </a:ln>
      </dgm:spPr>
      <dgm:t>
        <a:bodyPr/>
        <a:lstStyle/>
        <a:p>
          <a:r>
            <a:rPr lang="ru-RU" dirty="0" smtClean="0">
              <a:solidFill>
                <a:srgbClr val="003366"/>
              </a:solidFill>
            </a:rPr>
            <a:t>Без общих звонков</a:t>
          </a:r>
          <a:endParaRPr lang="ru-RU" dirty="0">
            <a:solidFill>
              <a:srgbClr val="003366"/>
            </a:solidFill>
          </a:endParaRPr>
        </a:p>
      </dgm:t>
    </dgm:pt>
    <dgm:pt modelId="{F39AC079-861B-4351-A301-4798650D3225}" type="parTrans" cxnId="{DC344C99-124D-4843-96B0-5F985FBAAB39}">
      <dgm:prSet/>
      <dgm:spPr/>
      <dgm:t>
        <a:bodyPr/>
        <a:lstStyle/>
        <a:p>
          <a:endParaRPr lang="ru-RU"/>
        </a:p>
      </dgm:t>
    </dgm:pt>
    <dgm:pt modelId="{5E1F027C-F9E5-4DDC-A692-5F3B4141CEA6}" type="sibTrans" cxnId="{DC344C99-124D-4843-96B0-5F985FBAAB39}">
      <dgm:prSet/>
      <dgm:spPr/>
      <dgm:t>
        <a:bodyPr/>
        <a:lstStyle/>
        <a:p>
          <a:endParaRPr lang="ru-RU"/>
        </a:p>
      </dgm:t>
    </dgm:pt>
    <dgm:pt modelId="{DA1A5D88-2940-4C2C-B80B-4E97DE0B27E5}">
      <dgm:prSet phldrT="[Текст]"/>
      <dgm:spPr>
        <a:noFill/>
        <a:ln>
          <a:solidFill>
            <a:srgbClr val="003366"/>
          </a:solidFill>
        </a:ln>
      </dgm:spPr>
      <dgm:t>
        <a:bodyPr/>
        <a:lstStyle/>
        <a:p>
          <a:r>
            <a:rPr lang="ru-RU" dirty="0" smtClean="0">
              <a:solidFill>
                <a:srgbClr val="003366"/>
              </a:solidFill>
            </a:rPr>
            <a:t>Кабинет информатики занимается классом согласно расписанию</a:t>
          </a:r>
          <a:endParaRPr lang="ru-RU" dirty="0">
            <a:solidFill>
              <a:srgbClr val="003366"/>
            </a:solidFill>
          </a:endParaRPr>
        </a:p>
      </dgm:t>
    </dgm:pt>
    <dgm:pt modelId="{DD18C58A-BC2A-4C1C-9A75-18302E0E7915}" type="parTrans" cxnId="{749498C9-A0C8-47C1-82DF-6D2BE5F6B593}">
      <dgm:prSet/>
      <dgm:spPr/>
      <dgm:t>
        <a:bodyPr/>
        <a:lstStyle/>
        <a:p>
          <a:endParaRPr lang="ru-RU"/>
        </a:p>
      </dgm:t>
    </dgm:pt>
    <dgm:pt modelId="{E4971BE6-DCDC-4D45-A489-F2B4FE028AF8}" type="sibTrans" cxnId="{749498C9-A0C8-47C1-82DF-6D2BE5F6B593}">
      <dgm:prSet/>
      <dgm:spPr/>
      <dgm:t>
        <a:bodyPr/>
        <a:lstStyle/>
        <a:p>
          <a:endParaRPr lang="ru-RU"/>
        </a:p>
      </dgm:t>
    </dgm:pt>
    <dgm:pt modelId="{D27911F5-7758-468B-B632-3729209FC2C1}" type="pres">
      <dgm:prSet presAssocID="{ED92A125-2879-4AF4-9948-6169E2DA7188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4DDE597-0459-4E59-BD46-418F4ACEA266}" type="pres">
      <dgm:prSet presAssocID="{AAE358D1-0BF0-41E0-A055-4833E6B8F101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3A769DC-B269-426C-8D6F-3DCAB71C06FA}" type="pres">
      <dgm:prSet presAssocID="{AAE358D1-0BF0-41E0-A055-4833E6B8F101}" presName="spNode" presStyleCnt="0"/>
      <dgm:spPr/>
    </dgm:pt>
    <dgm:pt modelId="{0C7BD211-27EB-4DE4-BC77-FA0BEA86F9E5}" type="pres">
      <dgm:prSet presAssocID="{8B718B2A-6353-4C2B-BBB6-9CC5A0A46B84}" presName="sibTrans" presStyleLbl="sibTrans1D1" presStyleIdx="0" presStyleCnt="4"/>
      <dgm:spPr/>
      <dgm:t>
        <a:bodyPr/>
        <a:lstStyle/>
        <a:p>
          <a:endParaRPr lang="ru-RU"/>
        </a:p>
      </dgm:t>
    </dgm:pt>
    <dgm:pt modelId="{90648494-9255-4662-9371-5BB5862B301E}" type="pres">
      <dgm:prSet presAssocID="{5FC932FC-340B-4CB9-BE42-DFC2319E733B}" presName="node" presStyleLbl="node1" presStyleIdx="1" presStyleCnt="4" custScaleX="117917" custScaleY="13970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65CF22E-55C0-4156-BF3E-7097D3CA099A}" type="pres">
      <dgm:prSet presAssocID="{5FC932FC-340B-4CB9-BE42-DFC2319E733B}" presName="spNode" presStyleCnt="0"/>
      <dgm:spPr/>
    </dgm:pt>
    <dgm:pt modelId="{63F99F4E-8084-4107-B426-709B98BA6007}" type="pres">
      <dgm:prSet presAssocID="{30001B52-729C-416F-93B0-5C260B46C385}" presName="sibTrans" presStyleLbl="sibTrans1D1" presStyleIdx="1" presStyleCnt="4"/>
      <dgm:spPr/>
      <dgm:t>
        <a:bodyPr/>
        <a:lstStyle/>
        <a:p>
          <a:endParaRPr lang="ru-RU"/>
        </a:p>
      </dgm:t>
    </dgm:pt>
    <dgm:pt modelId="{73DBA97E-4C89-4A9A-BD56-30E24A201F11}" type="pres">
      <dgm:prSet presAssocID="{F1618C7B-2B67-4AE9-AA14-4F0E66BADCF7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769AF1A-7165-46A3-AEBA-6C44879F9803}" type="pres">
      <dgm:prSet presAssocID="{F1618C7B-2B67-4AE9-AA14-4F0E66BADCF7}" presName="spNode" presStyleCnt="0"/>
      <dgm:spPr/>
    </dgm:pt>
    <dgm:pt modelId="{9A2EAD66-9F50-4BC4-AB91-419863391C62}" type="pres">
      <dgm:prSet presAssocID="{5E1F027C-F9E5-4DDC-A692-5F3B4141CEA6}" presName="sibTrans" presStyleLbl="sibTrans1D1" presStyleIdx="2" presStyleCnt="4"/>
      <dgm:spPr/>
      <dgm:t>
        <a:bodyPr/>
        <a:lstStyle/>
        <a:p>
          <a:endParaRPr lang="ru-RU"/>
        </a:p>
      </dgm:t>
    </dgm:pt>
    <dgm:pt modelId="{8CCF8F7F-ECB1-4738-9887-B6CA47991A34}" type="pres">
      <dgm:prSet presAssocID="{DA1A5D88-2940-4C2C-B80B-4E97DE0B27E5}" presName="node" presStyleLbl="node1" presStyleIdx="3" presStyleCnt="4" custScaleX="105508" custScaleY="11953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B456B30-2544-49F7-A4F1-97796897FD9E}" type="pres">
      <dgm:prSet presAssocID="{DA1A5D88-2940-4C2C-B80B-4E97DE0B27E5}" presName="spNode" presStyleCnt="0"/>
      <dgm:spPr/>
    </dgm:pt>
    <dgm:pt modelId="{CFD6FEBE-A21B-4836-89B8-F1727402220E}" type="pres">
      <dgm:prSet presAssocID="{E4971BE6-DCDC-4D45-A489-F2B4FE028AF8}" presName="sibTrans" presStyleLbl="sibTrans1D1" presStyleIdx="3" presStyleCnt="4"/>
      <dgm:spPr/>
      <dgm:t>
        <a:bodyPr/>
        <a:lstStyle/>
        <a:p>
          <a:endParaRPr lang="ru-RU"/>
        </a:p>
      </dgm:t>
    </dgm:pt>
  </dgm:ptLst>
  <dgm:cxnLst>
    <dgm:cxn modelId="{0980D7F2-C021-450A-9D51-69F2A94F52CB}" srcId="{ED92A125-2879-4AF4-9948-6169E2DA7188}" destId="{AAE358D1-0BF0-41E0-A055-4833E6B8F101}" srcOrd="0" destOrd="0" parTransId="{6288258C-CDD4-47D9-9743-B6DB9FD56C7D}" sibTransId="{8B718B2A-6353-4C2B-BBB6-9CC5A0A46B84}"/>
    <dgm:cxn modelId="{D34B30D0-49E6-4121-BA86-13DE774A8CFA}" type="presOf" srcId="{5E1F027C-F9E5-4DDC-A692-5F3B4141CEA6}" destId="{9A2EAD66-9F50-4BC4-AB91-419863391C62}" srcOrd="0" destOrd="0" presId="urn:microsoft.com/office/officeart/2005/8/layout/cycle6"/>
    <dgm:cxn modelId="{95DB688F-9ECC-4B6D-8470-C6CCDF833DA7}" type="presOf" srcId="{ED92A125-2879-4AF4-9948-6169E2DA7188}" destId="{D27911F5-7758-468B-B632-3729209FC2C1}" srcOrd="0" destOrd="0" presId="urn:microsoft.com/office/officeart/2005/8/layout/cycle6"/>
    <dgm:cxn modelId="{BDD39F51-97D2-4214-A210-3D9BC4B91D3A}" type="presOf" srcId="{F1618C7B-2B67-4AE9-AA14-4F0E66BADCF7}" destId="{73DBA97E-4C89-4A9A-BD56-30E24A201F11}" srcOrd="0" destOrd="0" presId="urn:microsoft.com/office/officeart/2005/8/layout/cycle6"/>
    <dgm:cxn modelId="{2059C6DB-1F46-4126-BA47-A9E0AA56485C}" type="presOf" srcId="{30001B52-729C-416F-93B0-5C260B46C385}" destId="{63F99F4E-8084-4107-B426-709B98BA6007}" srcOrd="0" destOrd="0" presId="urn:microsoft.com/office/officeart/2005/8/layout/cycle6"/>
    <dgm:cxn modelId="{749498C9-A0C8-47C1-82DF-6D2BE5F6B593}" srcId="{ED92A125-2879-4AF4-9948-6169E2DA7188}" destId="{DA1A5D88-2940-4C2C-B80B-4E97DE0B27E5}" srcOrd="3" destOrd="0" parTransId="{DD18C58A-BC2A-4C1C-9A75-18302E0E7915}" sibTransId="{E4971BE6-DCDC-4D45-A489-F2B4FE028AF8}"/>
    <dgm:cxn modelId="{2965A56F-189D-4A68-8BC6-0469CC9CABF0}" type="presOf" srcId="{DA1A5D88-2940-4C2C-B80B-4E97DE0B27E5}" destId="{8CCF8F7F-ECB1-4738-9887-B6CA47991A34}" srcOrd="0" destOrd="0" presId="urn:microsoft.com/office/officeart/2005/8/layout/cycle6"/>
    <dgm:cxn modelId="{3CBA43D0-6672-4761-B808-1FE894A3D418}" type="presOf" srcId="{AAE358D1-0BF0-41E0-A055-4833E6B8F101}" destId="{E4DDE597-0459-4E59-BD46-418F4ACEA266}" srcOrd="0" destOrd="0" presId="urn:microsoft.com/office/officeart/2005/8/layout/cycle6"/>
    <dgm:cxn modelId="{04C1B4B2-5C7B-4076-888D-92CCD53A9AA2}" srcId="{ED92A125-2879-4AF4-9948-6169E2DA7188}" destId="{5FC932FC-340B-4CB9-BE42-DFC2319E733B}" srcOrd="1" destOrd="0" parTransId="{01FDE76E-5880-4039-A04C-4E010A86B339}" sibTransId="{30001B52-729C-416F-93B0-5C260B46C385}"/>
    <dgm:cxn modelId="{29E73F49-7759-452B-8895-D5BC6C2AEB43}" type="presOf" srcId="{5FC932FC-340B-4CB9-BE42-DFC2319E733B}" destId="{90648494-9255-4662-9371-5BB5862B301E}" srcOrd="0" destOrd="0" presId="urn:microsoft.com/office/officeart/2005/8/layout/cycle6"/>
    <dgm:cxn modelId="{1C20F36E-70C7-4212-BC1A-EC6CD08BC7AA}" type="presOf" srcId="{E4971BE6-DCDC-4D45-A489-F2B4FE028AF8}" destId="{CFD6FEBE-A21B-4836-89B8-F1727402220E}" srcOrd="0" destOrd="0" presId="urn:microsoft.com/office/officeart/2005/8/layout/cycle6"/>
    <dgm:cxn modelId="{DC344C99-124D-4843-96B0-5F985FBAAB39}" srcId="{ED92A125-2879-4AF4-9948-6169E2DA7188}" destId="{F1618C7B-2B67-4AE9-AA14-4F0E66BADCF7}" srcOrd="2" destOrd="0" parTransId="{F39AC079-861B-4351-A301-4798650D3225}" sibTransId="{5E1F027C-F9E5-4DDC-A692-5F3B4141CEA6}"/>
    <dgm:cxn modelId="{1517AD8F-287D-448C-9273-67ACE35A64D5}" type="presOf" srcId="{8B718B2A-6353-4C2B-BBB6-9CC5A0A46B84}" destId="{0C7BD211-27EB-4DE4-BC77-FA0BEA86F9E5}" srcOrd="0" destOrd="0" presId="urn:microsoft.com/office/officeart/2005/8/layout/cycle6"/>
    <dgm:cxn modelId="{55A2E3D2-0BAC-40C5-9CFC-376888199C1C}" type="presParOf" srcId="{D27911F5-7758-468B-B632-3729209FC2C1}" destId="{E4DDE597-0459-4E59-BD46-418F4ACEA266}" srcOrd="0" destOrd="0" presId="urn:microsoft.com/office/officeart/2005/8/layout/cycle6"/>
    <dgm:cxn modelId="{3270E586-85E9-49A3-81CB-FB717EDC5BE2}" type="presParOf" srcId="{D27911F5-7758-468B-B632-3729209FC2C1}" destId="{D3A769DC-B269-426C-8D6F-3DCAB71C06FA}" srcOrd="1" destOrd="0" presId="urn:microsoft.com/office/officeart/2005/8/layout/cycle6"/>
    <dgm:cxn modelId="{84902FE8-3F48-4E2A-9A37-CB5FC2808F93}" type="presParOf" srcId="{D27911F5-7758-468B-B632-3729209FC2C1}" destId="{0C7BD211-27EB-4DE4-BC77-FA0BEA86F9E5}" srcOrd="2" destOrd="0" presId="urn:microsoft.com/office/officeart/2005/8/layout/cycle6"/>
    <dgm:cxn modelId="{6A74C794-E93B-4834-A115-575DA6FEA035}" type="presParOf" srcId="{D27911F5-7758-468B-B632-3729209FC2C1}" destId="{90648494-9255-4662-9371-5BB5862B301E}" srcOrd="3" destOrd="0" presId="urn:microsoft.com/office/officeart/2005/8/layout/cycle6"/>
    <dgm:cxn modelId="{741887DC-FEBA-4A00-8BF7-22E59C4ED5E2}" type="presParOf" srcId="{D27911F5-7758-468B-B632-3729209FC2C1}" destId="{365CF22E-55C0-4156-BF3E-7097D3CA099A}" srcOrd="4" destOrd="0" presId="urn:microsoft.com/office/officeart/2005/8/layout/cycle6"/>
    <dgm:cxn modelId="{BD14FADD-054D-49E1-AFD8-33FBE661D328}" type="presParOf" srcId="{D27911F5-7758-468B-B632-3729209FC2C1}" destId="{63F99F4E-8084-4107-B426-709B98BA6007}" srcOrd="5" destOrd="0" presId="urn:microsoft.com/office/officeart/2005/8/layout/cycle6"/>
    <dgm:cxn modelId="{F4EC94F0-598B-4B45-8278-A179A1266608}" type="presParOf" srcId="{D27911F5-7758-468B-B632-3729209FC2C1}" destId="{73DBA97E-4C89-4A9A-BD56-30E24A201F11}" srcOrd="6" destOrd="0" presId="urn:microsoft.com/office/officeart/2005/8/layout/cycle6"/>
    <dgm:cxn modelId="{B8223D7A-C457-4F63-977F-B3EF1FEB5C3C}" type="presParOf" srcId="{D27911F5-7758-468B-B632-3729209FC2C1}" destId="{A769AF1A-7165-46A3-AEBA-6C44879F9803}" srcOrd="7" destOrd="0" presId="urn:microsoft.com/office/officeart/2005/8/layout/cycle6"/>
    <dgm:cxn modelId="{5D42A04B-5466-431B-976A-2613CF798383}" type="presParOf" srcId="{D27911F5-7758-468B-B632-3729209FC2C1}" destId="{9A2EAD66-9F50-4BC4-AB91-419863391C62}" srcOrd="8" destOrd="0" presId="urn:microsoft.com/office/officeart/2005/8/layout/cycle6"/>
    <dgm:cxn modelId="{CF221C49-6C7A-431A-9944-ACA1813C7976}" type="presParOf" srcId="{D27911F5-7758-468B-B632-3729209FC2C1}" destId="{8CCF8F7F-ECB1-4738-9887-B6CA47991A34}" srcOrd="9" destOrd="0" presId="urn:microsoft.com/office/officeart/2005/8/layout/cycle6"/>
    <dgm:cxn modelId="{D7CCFBF0-1515-4C34-9CA4-77DCC6373B9F}" type="presParOf" srcId="{D27911F5-7758-468B-B632-3729209FC2C1}" destId="{7B456B30-2544-49F7-A4F1-97796897FD9E}" srcOrd="10" destOrd="0" presId="urn:microsoft.com/office/officeart/2005/8/layout/cycle6"/>
    <dgm:cxn modelId="{6B252F7E-B137-4281-AF7B-95A9FE3E288A}" type="presParOf" srcId="{D27911F5-7758-468B-B632-3729209FC2C1}" destId="{CFD6FEBE-A21B-4836-89B8-F1727402220E}" srcOrd="11" destOrd="0" presId="urn:microsoft.com/office/officeart/2005/8/layout/cycle6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D716C31-B0EA-4710-B666-3AE2AC81BBB5}" type="doc">
      <dgm:prSet loTypeId="urn:microsoft.com/office/officeart/2005/8/layout/pyramid2" loCatId="list" qsTypeId="urn:microsoft.com/office/officeart/2005/8/quickstyle/simple1" qsCatId="simple" csTypeId="urn:microsoft.com/office/officeart/2005/8/colors/accent1_2" csCatId="accent1" phldr="1"/>
      <dgm:spPr/>
    </dgm:pt>
    <dgm:pt modelId="{D5E6CC0C-27A5-4C9B-9F52-BC9ABE9EDFBA}">
      <dgm:prSet phldrT="[Текст]"/>
      <dgm:spPr>
        <a:ln>
          <a:solidFill>
            <a:srgbClr val="003366"/>
          </a:solidFill>
        </a:ln>
      </dgm:spPr>
      <dgm:t>
        <a:bodyPr/>
        <a:lstStyle/>
        <a:p>
          <a:r>
            <a:rPr lang="ru-RU" dirty="0" smtClean="0"/>
            <a:t>дезинфекция перед рейсом всех поверхностей салона транспортного средства с применением дезинфицирующих средств</a:t>
          </a:r>
          <a:endParaRPr lang="ru-RU" dirty="0"/>
        </a:p>
      </dgm:t>
    </dgm:pt>
    <dgm:pt modelId="{2B32156A-150B-4C86-9C3A-6460EC2C81B9}" type="parTrans" cxnId="{34EBAF9F-2694-4E89-8AE8-E1A0A15527DA}">
      <dgm:prSet/>
      <dgm:spPr/>
      <dgm:t>
        <a:bodyPr/>
        <a:lstStyle/>
        <a:p>
          <a:endParaRPr lang="ru-RU"/>
        </a:p>
      </dgm:t>
    </dgm:pt>
    <dgm:pt modelId="{D1DB4639-6CC4-4886-88D0-B1E8A70A2957}" type="sibTrans" cxnId="{34EBAF9F-2694-4E89-8AE8-E1A0A15527DA}">
      <dgm:prSet/>
      <dgm:spPr/>
      <dgm:t>
        <a:bodyPr/>
        <a:lstStyle/>
        <a:p>
          <a:endParaRPr lang="ru-RU"/>
        </a:p>
      </dgm:t>
    </dgm:pt>
    <dgm:pt modelId="{97BA90E4-C106-4440-90FF-5A178777708F}">
      <dgm:prSet phldrT="[Текст]"/>
      <dgm:spPr>
        <a:ln>
          <a:solidFill>
            <a:srgbClr val="003366"/>
          </a:solidFill>
        </a:ln>
      </dgm:spPr>
      <dgm:t>
        <a:bodyPr/>
        <a:lstStyle/>
        <a:p>
          <a:r>
            <a:rPr lang="ru-RU" dirty="0" err="1" smtClean="0"/>
            <a:t>предрейсовый</a:t>
          </a:r>
          <a:r>
            <a:rPr lang="ru-RU" dirty="0" smtClean="0"/>
            <a:t> осмотр водителей с термометрией. Водители с признаками респираторных заболеваний и 9или0 повышенной температурой тела к работе не допускаются </a:t>
          </a:r>
          <a:endParaRPr lang="ru-RU" dirty="0"/>
        </a:p>
      </dgm:t>
    </dgm:pt>
    <dgm:pt modelId="{8C4C1488-24BB-4340-9FD6-7E5498541399}" type="parTrans" cxnId="{BDDC3836-DD94-4FA3-A041-EFC7A1D83D6E}">
      <dgm:prSet/>
      <dgm:spPr/>
      <dgm:t>
        <a:bodyPr/>
        <a:lstStyle/>
        <a:p>
          <a:endParaRPr lang="ru-RU"/>
        </a:p>
      </dgm:t>
    </dgm:pt>
    <dgm:pt modelId="{D6D7D89D-DE68-4630-8119-CECBB5F45055}" type="sibTrans" cxnId="{BDDC3836-DD94-4FA3-A041-EFC7A1D83D6E}">
      <dgm:prSet/>
      <dgm:spPr/>
      <dgm:t>
        <a:bodyPr/>
        <a:lstStyle/>
        <a:p>
          <a:endParaRPr lang="ru-RU"/>
        </a:p>
      </dgm:t>
    </dgm:pt>
    <dgm:pt modelId="{6DDEDB8D-442A-40F5-99CD-197C37898653}">
      <dgm:prSet phldrT="[Текст]"/>
      <dgm:spPr>
        <a:ln>
          <a:solidFill>
            <a:srgbClr val="003366"/>
          </a:solidFill>
        </a:ln>
      </dgm:spPr>
      <dgm:t>
        <a:bodyPr/>
        <a:lstStyle/>
        <a:p>
          <a:r>
            <a:rPr lang="ru-RU" dirty="0" smtClean="0"/>
            <a:t>использование водителем индивидуальной защиты органов дыхания (одноразовых масок или многоразовых масок со сменными фильтрами), а также перчаток</a:t>
          </a:r>
          <a:endParaRPr lang="ru-RU" dirty="0"/>
        </a:p>
      </dgm:t>
    </dgm:pt>
    <dgm:pt modelId="{E9CBC396-8AF0-4911-9EB4-8F6780C85B7B}" type="parTrans" cxnId="{9D9341E3-84F1-4BF3-A186-AC3DC6E58403}">
      <dgm:prSet/>
      <dgm:spPr/>
      <dgm:t>
        <a:bodyPr/>
        <a:lstStyle/>
        <a:p>
          <a:endParaRPr lang="ru-RU"/>
        </a:p>
      </dgm:t>
    </dgm:pt>
    <dgm:pt modelId="{F5A22B1B-A4A9-4743-BB70-7D305813D775}" type="sibTrans" cxnId="{9D9341E3-84F1-4BF3-A186-AC3DC6E58403}">
      <dgm:prSet/>
      <dgm:spPr/>
      <dgm:t>
        <a:bodyPr/>
        <a:lstStyle/>
        <a:p>
          <a:endParaRPr lang="ru-RU"/>
        </a:p>
      </dgm:t>
    </dgm:pt>
    <dgm:pt modelId="{A3CA545D-E46D-4921-8494-5AEDEDDEE2B9}">
      <dgm:prSet/>
      <dgm:spPr>
        <a:ln>
          <a:solidFill>
            <a:srgbClr val="003366"/>
          </a:solidFill>
        </a:ln>
      </dgm:spPr>
      <dgm:t>
        <a:bodyPr/>
        <a:lstStyle/>
        <a:p>
          <a:r>
            <a:rPr lang="ru-RU" dirty="0" smtClean="0"/>
            <a:t>использование сопровождающим средств индивидуальной защиты органов дыхания (одноразовых масок или  многоразовых масок), а также перчаток. Сопровождающий- ответственный за обработку рук дезинфицирующими средствами и использование обучающимися средств индивидуальной защиты органов дыхания.</a:t>
          </a:r>
          <a:endParaRPr lang="ru-RU" dirty="0"/>
        </a:p>
      </dgm:t>
    </dgm:pt>
    <dgm:pt modelId="{0EACE4DD-5692-45FD-8F4B-8920B5F259E7}" type="parTrans" cxnId="{48787E25-70C4-4C5E-9E73-D9082729C3A7}">
      <dgm:prSet/>
      <dgm:spPr/>
      <dgm:t>
        <a:bodyPr/>
        <a:lstStyle/>
        <a:p>
          <a:endParaRPr lang="ru-RU"/>
        </a:p>
      </dgm:t>
    </dgm:pt>
    <dgm:pt modelId="{A3F72446-C2AC-4D21-AAC7-4262D3065DEE}" type="sibTrans" cxnId="{48787E25-70C4-4C5E-9E73-D9082729C3A7}">
      <dgm:prSet/>
      <dgm:spPr/>
      <dgm:t>
        <a:bodyPr/>
        <a:lstStyle/>
        <a:p>
          <a:endParaRPr lang="ru-RU"/>
        </a:p>
      </dgm:t>
    </dgm:pt>
    <dgm:pt modelId="{0474AF91-C73E-42DA-89A1-20B842A45C5A}" type="pres">
      <dgm:prSet presAssocID="{0D716C31-B0EA-4710-B666-3AE2AC81BBB5}" presName="compositeShape" presStyleCnt="0">
        <dgm:presLayoutVars>
          <dgm:dir/>
          <dgm:resizeHandles/>
        </dgm:presLayoutVars>
      </dgm:prSet>
      <dgm:spPr/>
    </dgm:pt>
    <dgm:pt modelId="{EF4DB9A0-F127-4070-8B17-21FD237A21A1}" type="pres">
      <dgm:prSet presAssocID="{0D716C31-B0EA-4710-B666-3AE2AC81BBB5}" presName="pyramid" presStyleLbl="node1" presStyleIdx="0" presStyleCnt="1"/>
      <dgm:spPr>
        <a:solidFill>
          <a:schemeClr val="accent2">
            <a:lumMod val="20000"/>
            <a:lumOff val="80000"/>
          </a:schemeClr>
        </a:solidFill>
      </dgm:spPr>
    </dgm:pt>
    <dgm:pt modelId="{AA6A5834-A8A0-41D7-8479-C5B48D044512}" type="pres">
      <dgm:prSet presAssocID="{0D716C31-B0EA-4710-B666-3AE2AC81BBB5}" presName="theList" presStyleCnt="0"/>
      <dgm:spPr/>
    </dgm:pt>
    <dgm:pt modelId="{DD8B65D7-46B5-44BC-98A1-0DA2724B90EF}" type="pres">
      <dgm:prSet presAssocID="{D5E6CC0C-27A5-4C9B-9F52-BC9ABE9EDFBA}" presName="aNode" presStyleLbl="fgAcc1" presStyleIdx="0" presStyleCnt="4" custScaleX="250913" custScaleY="11868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FCC4CBD-8580-41CA-9151-1DF48C7EDD44}" type="pres">
      <dgm:prSet presAssocID="{D5E6CC0C-27A5-4C9B-9F52-BC9ABE9EDFBA}" presName="aSpace" presStyleCnt="0"/>
      <dgm:spPr/>
    </dgm:pt>
    <dgm:pt modelId="{AFC338C5-3FCB-42F1-97B0-3B262C2E5746}" type="pres">
      <dgm:prSet presAssocID="{97BA90E4-C106-4440-90FF-5A178777708F}" presName="aNode" presStyleLbl="fgAcc1" presStyleIdx="1" presStyleCnt="4" custScaleX="24725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9EE0D7B-D93B-4CBE-8E20-E83BB45809DA}" type="pres">
      <dgm:prSet presAssocID="{97BA90E4-C106-4440-90FF-5A178777708F}" presName="aSpace" presStyleCnt="0"/>
      <dgm:spPr/>
    </dgm:pt>
    <dgm:pt modelId="{5134E719-6197-452C-9F97-042A28AB8954}" type="pres">
      <dgm:prSet presAssocID="{6DDEDB8D-442A-40F5-99CD-197C37898653}" presName="aNode" presStyleLbl="fgAcc1" presStyleIdx="2" presStyleCnt="4" custScaleX="247333" custLinFactNeighborX="-238" custLinFactNeighborY="44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DB55B44-AEBD-4DC9-8DAF-1C0BB9D2016A}" type="pres">
      <dgm:prSet presAssocID="{6DDEDB8D-442A-40F5-99CD-197C37898653}" presName="aSpace" presStyleCnt="0"/>
      <dgm:spPr/>
    </dgm:pt>
    <dgm:pt modelId="{9A95EF8B-567C-4151-A0C1-1D52286E6445}" type="pres">
      <dgm:prSet presAssocID="{A3CA545D-E46D-4921-8494-5AEDEDDEE2B9}" presName="aNode" presStyleLbl="fgAcc1" presStyleIdx="3" presStyleCnt="4" custScaleX="24733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E1890DB-D759-44E9-8B16-B66B81F303EA}" type="pres">
      <dgm:prSet presAssocID="{A3CA545D-E46D-4921-8494-5AEDEDDEE2B9}" presName="aSpace" presStyleCnt="0"/>
      <dgm:spPr/>
    </dgm:pt>
  </dgm:ptLst>
  <dgm:cxnLst>
    <dgm:cxn modelId="{0E7404C8-3376-4B8B-BAC2-F7CFD6C032C1}" type="presOf" srcId="{A3CA545D-E46D-4921-8494-5AEDEDDEE2B9}" destId="{9A95EF8B-567C-4151-A0C1-1D52286E6445}" srcOrd="0" destOrd="0" presId="urn:microsoft.com/office/officeart/2005/8/layout/pyramid2"/>
    <dgm:cxn modelId="{10E19301-200C-40B4-8B64-4121420FE8EE}" type="presOf" srcId="{97BA90E4-C106-4440-90FF-5A178777708F}" destId="{AFC338C5-3FCB-42F1-97B0-3B262C2E5746}" srcOrd="0" destOrd="0" presId="urn:microsoft.com/office/officeart/2005/8/layout/pyramid2"/>
    <dgm:cxn modelId="{9D9341E3-84F1-4BF3-A186-AC3DC6E58403}" srcId="{0D716C31-B0EA-4710-B666-3AE2AC81BBB5}" destId="{6DDEDB8D-442A-40F5-99CD-197C37898653}" srcOrd="2" destOrd="0" parTransId="{E9CBC396-8AF0-4911-9EB4-8F6780C85B7B}" sibTransId="{F5A22B1B-A4A9-4743-BB70-7D305813D775}"/>
    <dgm:cxn modelId="{48787E25-70C4-4C5E-9E73-D9082729C3A7}" srcId="{0D716C31-B0EA-4710-B666-3AE2AC81BBB5}" destId="{A3CA545D-E46D-4921-8494-5AEDEDDEE2B9}" srcOrd="3" destOrd="0" parTransId="{0EACE4DD-5692-45FD-8F4B-8920B5F259E7}" sibTransId="{A3F72446-C2AC-4D21-AAC7-4262D3065DEE}"/>
    <dgm:cxn modelId="{BDDC3836-DD94-4FA3-A041-EFC7A1D83D6E}" srcId="{0D716C31-B0EA-4710-B666-3AE2AC81BBB5}" destId="{97BA90E4-C106-4440-90FF-5A178777708F}" srcOrd="1" destOrd="0" parTransId="{8C4C1488-24BB-4340-9FD6-7E5498541399}" sibTransId="{D6D7D89D-DE68-4630-8119-CECBB5F45055}"/>
    <dgm:cxn modelId="{34EBAF9F-2694-4E89-8AE8-E1A0A15527DA}" srcId="{0D716C31-B0EA-4710-B666-3AE2AC81BBB5}" destId="{D5E6CC0C-27A5-4C9B-9F52-BC9ABE9EDFBA}" srcOrd="0" destOrd="0" parTransId="{2B32156A-150B-4C86-9C3A-6460EC2C81B9}" sibTransId="{D1DB4639-6CC4-4886-88D0-B1E8A70A2957}"/>
    <dgm:cxn modelId="{055D2B18-3B47-4A6B-9639-F2670B09C739}" type="presOf" srcId="{6DDEDB8D-442A-40F5-99CD-197C37898653}" destId="{5134E719-6197-452C-9F97-042A28AB8954}" srcOrd="0" destOrd="0" presId="urn:microsoft.com/office/officeart/2005/8/layout/pyramid2"/>
    <dgm:cxn modelId="{23B15425-8250-4D11-A515-B1A308BB3AAA}" type="presOf" srcId="{D5E6CC0C-27A5-4C9B-9F52-BC9ABE9EDFBA}" destId="{DD8B65D7-46B5-44BC-98A1-0DA2724B90EF}" srcOrd="0" destOrd="0" presId="urn:microsoft.com/office/officeart/2005/8/layout/pyramid2"/>
    <dgm:cxn modelId="{07D2135E-0754-4D18-82C9-D65560A0625A}" type="presOf" srcId="{0D716C31-B0EA-4710-B666-3AE2AC81BBB5}" destId="{0474AF91-C73E-42DA-89A1-20B842A45C5A}" srcOrd="0" destOrd="0" presId="urn:microsoft.com/office/officeart/2005/8/layout/pyramid2"/>
    <dgm:cxn modelId="{15F48A97-7AE0-4E11-BA9F-EC5F26903563}" type="presParOf" srcId="{0474AF91-C73E-42DA-89A1-20B842A45C5A}" destId="{EF4DB9A0-F127-4070-8B17-21FD237A21A1}" srcOrd="0" destOrd="0" presId="urn:microsoft.com/office/officeart/2005/8/layout/pyramid2"/>
    <dgm:cxn modelId="{2E3989C0-1FF1-41B6-AF1E-5EC5682DC9C8}" type="presParOf" srcId="{0474AF91-C73E-42DA-89A1-20B842A45C5A}" destId="{AA6A5834-A8A0-41D7-8479-C5B48D044512}" srcOrd="1" destOrd="0" presId="urn:microsoft.com/office/officeart/2005/8/layout/pyramid2"/>
    <dgm:cxn modelId="{A7951EC9-482C-4EF8-96D6-1F4DED141370}" type="presParOf" srcId="{AA6A5834-A8A0-41D7-8479-C5B48D044512}" destId="{DD8B65D7-46B5-44BC-98A1-0DA2724B90EF}" srcOrd="0" destOrd="0" presId="urn:microsoft.com/office/officeart/2005/8/layout/pyramid2"/>
    <dgm:cxn modelId="{AED97B0F-2E66-4097-9E92-00128DB30FD4}" type="presParOf" srcId="{AA6A5834-A8A0-41D7-8479-C5B48D044512}" destId="{BFCC4CBD-8580-41CA-9151-1DF48C7EDD44}" srcOrd="1" destOrd="0" presId="urn:microsoft.com/office/officeart/2005/8/layout/pyramid2"/>
    <dgm:cxn modelId="{ECB36C95-1283-46A5-9C2C-D374FAEAC002}" type="presParOf" srcId="{AA6A5834-A8A0-41D7-8479-C5B48D044512}" destId="{AFC338C5-3FCB-42F1-97B0-3B262C2E5746}" srcOrd="2" destOrd="0" presId="urn:microsoft.com/office/officeart/2005/8/layout/pyramid2"/>
    <dgm:cxn modelId="{448093D2-14D4-425D-8874-59F703598E7D}" type="presParOf" srcId="{AA6A5834-A8A0-41D7-8479-C5B48D044512}" destId="{F9EE0D7B-D93B-4CBE-8E20-E83BB45809DA}" srcOrd="3" destOrd="0" presId="urn:microsoft.com/office/officeart/2005/8/layout/pyramid2"/>
    <dgm:cxn modelId="{CEF91D02-36BC-4C35-9012-A0E9DC9E1CFB}" type="presParOf" srcId="{AA6A5834-A8A0-41D7-8479-C5B48D044512}" destId="{5134E719-6197-452C-9F97-042A28AB8954}" srcOrd="4" destOrd="0" presId="urn:microsoft.com/office/officeart/2005/8/layout/pyramid2"/>
    <dgm:cxn modelId="{AEC15F2F-21A4-407B-8B22-F12A25E28426}" type="presParOf" srcId="{AA6A5834-A8A0-41D7-8479-C5B48D044512}" destId="{8DB55B44-AEBD-4DC9-8DAF-1C0BB9D2016A}" srcOrd="5" destOrd="0" presId="urn:microsoft.com/office/officeart/2005/8/layout/pyramid2"/>
    <dgm:cxn modelId="{D8E87A46-58EE-4D50-B6C3-75C891872BE5}" type="presParOf" srcId="{AA6A5834-A8A0-41D7-8479-C5B48D044512}" destId="{9A95EF8B-567C-4151-A0C1-1D52286E6445}" srcOrd="6" destOrd="0" presId="urn:microsoft.com/office/officeart/2005/8/layout/pyramid2"/>
    <dgm:cxn modelId="{27F0F77C-42DA-4D16-ACC2-C57390711E2B}" type="presParOf" srcId="{AA6A5834-A8A0-41D7-8479-C5B48D044512}" destId="{DE1890DB-D759-44E9-8B16-B66B81F303EA}" srcOrd="7" destOrd="0" presId="urn:microsoft.com/office/officeart/2005/8/layout/pyramid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F0CFFF53-1323-4961-BE69-89593B27103E}" type="datetimeFigureOut">
              <a:rPr lang="ru-RU"/>
              <a:pPr>
                <a:defRPr/>
              </a:pPr>
              <a:t>17.09.2020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374188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14763" y="9374188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FF266606-FF4C-4DF8-8705-CE02BA8B77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D2808C19-8934-4521-BDB1-2461061DC491}" type="datetimeFigureOut">
              <a:rPr lang="ru-RU"/>
              <a:pPr>
                <a:defRPr/>
              </a:pPr>
              <a:t>17.09.2020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0113" y="739775"/>
            <a:ext cx="4935537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100" y="4687888"/>
            <a:ext cx="5389563" cy="44418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4188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4763" y="9374188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70F03FED-8119-4F13-BE76-24B0ECAEDD4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BD4F645-14E5-481E-9F49-89DB22F3D7BC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BD4F645-14E5-481E-9F49-89DB22F3D7BC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BD4F645-14E5-481E-9F49-89DB22F3D7BC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BD4F645-14E5-481E-9F49-89DB22F3D7BC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BD4F645-14E5-481E-9F49-89DB22F3D7BC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BD4F645-14E5-481E-9F49-89DB22F3D7BC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BD4F645-14E5-481E-9F49-89DB22F3D7BC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4115EA-9DC6-4F02-B9C7-1F2417A07B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plit orient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66093F-2126-4930-8ACE-CEAE1FEBA7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plit orient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BF2CB1-B4AC-4D99-99DC-D9286B061B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plit orient="vert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DCADC4-A780-48BB-87BE-577D222561A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plit orient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CC4A82-7C0B-45BF-923D-2D044AAC60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plit orient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3BF519-365A-4D1E-BFE8-9FBE4046C77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plit orient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E22182-2A15-4369-87E7-92614F7C6D1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plit orient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31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31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5391B1-E6D0-44E4-8B3A-3FF999FFB5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plit orient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DC7E0F-F807-4ABA-8B0E-655AD96019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plit orient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1E7426-BCC7-4455-AB52-AD94432CCBE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plit orient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435104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0798AD-2C61-4D1F-AFF0-170A62EFFF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plit orient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41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1D313F-B8AE-420D-848F-B52722BE60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plit orient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>
              <a:defRPr/>
            </a:pPr>
            <a:fld id="{95236360-B0EC-41BC-AEB8-77362949B75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>
    <p:split orient="vert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diagramColors" Target="../diagrams/colors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diagramColors" Target="../diagrams/colors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diagramColors" Target="../diagrams/colors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4.xml"/><Relationship Id="rId5" Type="http://schemas.openxmlformats.org/officeDocument/2006/relationships/diagramLayout" Target="../diagrams/layout4.xml"/><Relationship Id="rId4" Type="http://schemas.openxmlformats.org/officeDocument/2006/relationships/diagramData" Target="../diagrams/data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diagramColors" Target="../diagrams/colors5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5.xml"/><Relationship Id="rId5" Type="http://schemas.openxmlformats.org/officeDocument/2006/relationships/diagramLayout" Target="../diagrams/layout5.xml"/><Relationship Id="rId4" Type="http://schemas.openxmlformats.org/officeDocument/2006/relationships/diagramData" Target="../diagrams/data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http://900igr.net/up/datai/107496/0002-003-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5" name="Прямоугольник 4"/>
          <p:cNvSpPr>
            <a:spLocks noChangeArrowheads="1"/>
          </p:cNvSpPr>
          <p:nvPr/>
        </p:nvSpPr>
        <p:spPr bwMode="auto">
          <a:xfrm>
            <a:off x="3643313" y="0"/>
            <a:ext cx="5500687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ru-RU" altLang="ru-RU" sz="2000">
                <a:solidFill>
                  <a:srgbClr val="003366"/>
                </a:solidFill>
                <a:latin typeface="Arial" charset="0"/>
              </a:rPr>
              <a:t>Поволжское управление </a:t>
            </a:r>
            <a:br>
              <a:rPr lang="ru-RU" altLang="ru-RU" sz="2000">
                <a:solidFill>
                  <a:srgbClr val="003366"/>
                </a:solidFill>
                <a:latin typeface="Arial" charset="0"/>
              </a:rPr>
            </a:br>
            <a:r>
              <a:rPr lang="ru-RU" altLang="ru-RU" sz="2000">
                <a:solidFill>
                  <a:srgbClr val="003366"/>
                </a:solidFill>
                <a:latin typeface="Arial" charset="0"/>
              </a:rPr>
              <a:t>министерства образования и науки </a:t>
            </a:r>
            <a:br>
              <a:rPr lang="ru-RU" altLang="ru-RU" sz="2000">
                <a:solidFill>
                  <a:srgbClr val="003366"/>
                </a:solidFill>
                <a:latin typeface="Arial" charset="0"/>
              </a:rPr>
            </a:br>
            <a:r>
              <a:rPr lang="ru-RU" altLang="ru-RU" sz="2000">
                <a:solidFill>
                  <a:srgbClr val="003366"/>
                </a:solidFill>
                <a:latin typeface="Arial" charset="0"/>
              </a:rPr>
              <a:t>Самарской области</a:t>
            </a:r>
            <a:endParaRPr lang="ru-RU" sz="2000">
              <a:solidFill>
                <a:srgbClr val="003366"/>
              </a:solidFill>
            </a:endParaRPr>
          </a:p>
        </p:txBody>
      </p:sp>
      <p:sp>
        <p:nvSpPr>
          <p:cNvPr id="8196" name="Прямоугольник 3"/>
          <p:cNvSpPr>
            <a:spLocks noChangeArrowheads="1"/>
          </p:cNvSpPr>
          <p:nvPr/>
        </p:nvSpPr>
        <p:spPr bwMode="auto">
          <a:xfrm>
            <a:off x="714348" y="1357313"/>
            <a:ext cx="821537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ru-RU" altLang="ru-RU" sz="3600" b="1" i="1" dirty="0" smtClean="0">
                <a:solidFill>
                  <a:srgbClr val="003399"/>
                </a:solidFill>
                <a:latin typeface="Arial" charset="0"/>
              </a:rPr>
              <a:t>Организация работы</a:t>
            </a:r>
          </a:p>
          <a:p>
            <a:pPr algn="r"/>
            <a:r>
              <a:rPr lang="ru-RU" altLang="ru-RU" sz="3600" b="1" i="1" dirty="0" smtClean="0">
                <a:solidFill>
                  <a:srgbClr val="003399"/>
                </a:solidFill>
                <a:latin typeface="Arial" charset="0"/>
              </a:rPr>
              <a:t>образовательной организации</a:t>
            </a:r>
          </a:p>
          <a:p>
            <a:pPr algn="r"/>
            <a:r>
              <a:rPr lang="ru-RU" altLang="ru-RU" sz="3600" b="1" i="1" dirty="0" smtClean="0">
                <a:solidFill>
                  <a:srgbClr val="003399"/>
                </a:solidFill>
                <a:latin typeface="Arial" charset="0"/>
              </a:rPr>
              <a:t>в современных санитарно-эпидемиологических условиях </a:t>
            </a:r>
            <a:endParaRPr lang="ru-RU" altLang="ru-RU" sz="4000" b="1" i="1" dirty="0">
              <a:solidFill>
                <a:srgbClr val="003399"/>
              </a:solidFill>
              <a:latin typeface="Arial" charset="0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2071688" y="4714875"/>
            <a:ext cx="7072312" cy="1500188"/>
          </a:xfrm>
          <a:prstGeom prst="rect">
            <a:avLst/>
          </a:prstGeom>
        </p:spPr>
        <p:txBody>
          <a:bodyPr/>
          <a:lstStyle/>
          <a:p>
            <a:pPr marL="342900" indent="-342900" algn="r">
              <a:spcBef>
                <a:spcPct val="20000"/>
              </a:spcBef>
              <a:defRPr/>
            </a:pPr>
            <a:r>
              <a:rPr lang="ru-RU" altLang="ru-RU" sz="2000" kern="0" dirty="0" smtClean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Начальник отдела </a:t>
            </a:r>
            <a:r>
              <a:rPr lang="ru-RU" altLang="ru-RU" sz="2000" kern="0" dirty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Поволжского управления</a:t>
            </a:r>
          </a:p>
          <a:p>
            <a:pPr marL="342900" indent="-342900" algn="r">
              <a:spcBef>
                <a:spcPct val="20000"/>
              </a:spcBef>
              <a:defRPr/>
            </a:pPr>
            <a:r>
              <a:rPr lang="ru-RU" altLang="ru-RU" sz="2000" kern="0" dirty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министерства образования и науки Самарской </a:t>
            </a:r>
            <a:r>
              <a:rPr lang="ru-RU" altLang="ru-RU" sz="2000" kern="0" dirty="0" smtClean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области</a:t>
            </a:r>
          </a:p>
          <a:p>
            <a:pPr marL="342900" indent="-342900" algn="r">
              <a:spcBef>
                <a:spcPct val="20000"/>
              </a:spcBef>
              <a:defRPr/>
            </a:pPr>
            <a:r>
              <a:rPr lang="ru-RU" altLang="ru-RU" sz="2000" kern="0" dirty="0" smtClean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Аникина Наталья Витальевна </a:t>
            </a:r>
            <a:endParaRPr lang="ru-RU" altLang="ru-RU" sz="2000" kern="0" dirty="0">
              <a:solidFill>
                <a:srgbClr val="003366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http://900igr.net/up/datai/107496/0002-003-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Прямоугольник 10"/>
          <p:cNvSpPr/>
          <p:nvPr/>
        </p:nvSpPr>
        <p:spPr>
          <a:xfrm>
            <a:off x="1357313" y="0"/>
            <a:ext cx="7643812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b="1" i="1" dirty="0">
                <a:solidFill>
                  <a:srgbClr val="003399"/>
                </a:solidFill>
                <a:latin typeface="Arial" charset="0"/>
              </a:rPr>
              <a:t> </a:t>
            </a: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1357313" y="928688"/>
            <a:ext cx="7215187" cy="1587"/>
          </a:xfrm>
          <a:prstGeom prst="line">
            <a:avLst/>
          </a:prstGeom>
          <a:ln w="19050">
            <a:solidFill>
              <a:srgbClr val="0033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Скругленный прямоугольник 12"/>
          <p:cNvSpPr/>
          <p:nvPr/>
        </p:nvSpPr>
        <p:spPr>
          <a:xfrm>
            <a:off x="6643688" y="928688"/>
            <a:ext cx="571500" cy="85725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8000" b="1" dirty="0">
              <a:solidFill>
                <a:srgbClr val="C00000"/>
              </a:solidFill>
              <a:latin typeface="+mj-lt"/>
              <a:cs typeface="Arial" pitchFamily="34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928688" y="4857750"/>
            <a:ext cx="7358062" cy="1785938"/>
          </a:xfrm>
          <a:prstGeom prst="round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>
              <a:spcBef>
                <a:spcPts val="0"/>
              </a:spcBef>
              <a:defRPr/>
            </a:pPr>
            <a:endParaRPr lang="ru-RU" sz="1800" b="1" i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928794" y="214290"/>
            <a:ext cx="64294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cap="all" dirty="0" smtClean="0">
                <a:solidFill>
                  <a:srgbClr val="003399"/>
                </a:solidFill>
                <a:latin typeface="Arial" charset="0"/>
              </a:rPr>
              <a:t>НОРМАТИВНАЯ  БАЗА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57158" y="1214423"/>
            <a:ext cx="8358246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AutoNum type="arabicPeriod"/>
            </a:pPr>
            <a:r>
              <a:rPr lang="ru-RU" b="1" dirty="0" smtClean="0"/>
              <a:t>Санитарно-эпидемиологические правила</a:t>
            </a:r>
            <a:br>
              <a:rPr lang="ru-RU" b="1" dirty="0" smtClean="0"/>
            </a:br>
            <a:r>
              <a:rPr lang="ru-RU" b="1" dirty="0" smtClean="0"/>
              <a:t>СП 3.1/2.4.3598-20 "Санитарно -эпидемиологические требования к устройству, содержанию и организации работы образовательных организаций и других объектов социальной инфраструктуры для детей и молодежи в условиях распространения новой </a:t>
            </a:r>
            <a:r>
              <a:rPr lang="ru-RU" b="1" dirty="0" err="1" smtClean="0"/>
              <a:t>коронавирусной</a:t>
            </a:r>
            <a:r>
              <a:rPr lang="ru-RU" b="1" dirty="0" smtClean="0"/>
              <a:t> инфекции (COVID-19) от 30.06.2020</a:t>
            </a:r>
          </a:p>
          <a:p>
            <a:pPr marL="457200" indent="-457200" algn="just">
              <a:buAutoNum type="arabicPeriod"/>
            </a:pPr>
            <a:r>
              <a:rPr lang="ru-RU" b="1" dirty="0" smtClean="0"/>
              <a:t>Совместное </a:t>
            </a:r>
            <a:r>
              <a:rPr lang="ru-RU" b="1" dirty="0" smtClean="0"/>
              <a:t>письмо </a:t>
            </a:r>
            <a:r>
              <a:rPr lang="ru-RU" b="1" dirty="0" err="1" smtClean="0"/>
              <a:t>Роспотребнадзора</a:t>
            </a:r>
            <a:r>
              <a:rPr lang="ru-RU" b="1" dirty="0" smtClean="0"/>
              <a:t> и </a:t>
            </a:r>
            <a:r>
              <a:rPr lang="ru-RU" b="1" dirty="0" err="1" smtClean="0"/>
              <a:t>Минпросвещения</a:t>
            </a:r>
            <a:r>
              <a:rPr lang="ru-RU" b="1" dirty="0" smtClean="0"/>
              <a:t> РФ «Об организации работы образовательных организаций»  № 02/16587-2020-24 от 12.08.2020 и ГД -1192/03 от </a:t>
            </a:r>
            <a:r>
              <a:rPr lang="ru-RU" b="1" dirty="0" smtClean="0"/>
              <a:t>12.08.2020</a:t>
            </a:r>
          </a:p>
          <a:p>
            <a:pPr marL="457200" indent="-457200" algn="just">
              <a:buAutoNum type="arabicPeriod"/>
            </a:pPr>
            <a:r>
              <a:rPr lang="ru-RU" b="1" dirty="0" smtClean="0"/>
              <a:t>Письмо </a:t>
            </a:r>
            <a:r>
              <a:rPr lang="ru-RU" b="1" dirty="0" err="1" smtClean="0"/>
              <a:t>Роспотребнадзора</a:t>
            </a:r>
            <a:r>
              <a:rPr lang="ru-RU" b="1" dirty="0" smtClean="0"/>
              <a:t> от 08.09.2020 № 02/18612-2020-32 «О дополнительных мерах по профилактике новой </a:t>
            </a:r>
            <a:r>
              <a:rPr lang="ru-RU" b="1" dirty="0" err="1" smtClean="0"/>
              <a:t>короновирусной</a:t>
            </a:r>
            <a:r>
              <a:rPr lang="ru-RU" b="1" dirty="0" smtClean="0"/>
              <a:t> инфекции»</a:t>
            </a:r>
            <a:endParaRPr lang="ru-RU" b="1" dirty="0" smtClean="0"/>
          </a:p>
          <a:p>
            <a:pPr marL="457200" indent="-457200" algn="just">
              <a:buAutoNum type="arabicPeriod"/>
            </a:pPr>
            <a:endParaRPr lang="ru-RU" b="1" dirty="0" smtClean="0"/>
          </a:p>
          <a:p>
            <a:endParaRPr lang="ru-RU" dirty="0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http://900igr.net/up/datai/107496/0002-003-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Прямоугольник 10"/>
          <p:cNvSpPr/>
          <p:nvPr/>
        </p:nvSpPr>
        <p:spPr>
          <a:xfrm>
            <a:off x="1357313" y="0"/>
            <a:ext cx="7643812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b="1" i="1" dirty="0">
                <a:solidFill>
                  <a:srgbClr val="003399"/>
                </a:solidFill>
                <a:latin typeface="Arial" charset="0"/>
              </a:rPr>
              <a:t> </a:t>
            </a: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1357313" y="928688"/>
            <a:ext cx="7215187" cy="1587"/>
          </a:xfrm>
          <a:prstGeom prst="line">
            <a:avLst/>
          </a:prstGeom>
          <a:ln w="19050">
            <a:solidFill>
              <a:srgbClr val="0033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Скругленный прямоугольник 12"/>
          <p:cNvSpPr/>
          <p:nvPr/>
        </p:nvSpPr>
        <p:spPr>
          <a:xfrm>
            <a:off x="6643688" y="928688"/>
            <a:ext cx="571500" cy="85725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8000" b="1" dirty="0">
              <a:solidFill>
                <a:srgbClr val="C00000"/>
              </a:solidFill>
              <a:latin typeface="+mj-lt"/>
              <a:cs typeface="Arial" pitchFamily="34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928688" y="4857750"/>
            <a:ext cx="7358062" cy="1785938"/>
          </a:xfrm>
          <a:prstGeom prst="round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>
              <a:spcBef>
                <a:spcPts val="0"/>
              </a:spcBef>
              <a:defRPr/>
            </a:pPr>
            <a:endParaRPr lang="ru-RU" sz="1800" b="1" i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928794" y="214290"/>
            <a:ext cx="64294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cap="all" dirty="0" smtClean="0">
                <a:solidFill>
                  <a:srgbClr val="003399"/>
                </a:solidFill>
                <a:latin typeface="Arial" charset="0"/>
              </a:rPr>
              <a:t>ОБЩИЕ ТРЕБОВАНИЯ</a:t>
            </a:r>
          </a:p>
        </p:txBody>
      </p:sp>
      <p:graphicFrame>
        <p:nvGraphicFramePr>
          <p:cNvPr id="9" name="Схема 8"/>
          <p:cNvGraphicFramePr/>
          <p:nvPr/>
        </p:nvGraphicFramePr>
        <p:xfrm>
          <a:off x="357158" y="928670"/>
          <a:ext cx="8501122" cy="5429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http://900igr.net/up/datai/107496/0002-003-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Прямоугольник 10"/>
          <p:cNvSpPr/>
          <p:nvPr/>
        </p:nvSpPr>
        <p:spPr>
          <a:xfrm>
            <a:off x="1357313" y="0"/>
            <a:ext cx="7643812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b="1" i="1" dirty="0">
                <a:solidFill>
                  <a:srgbClr val="003399"/>
                </a:solidFill>
                <a:latin typeface="Arial" charset="0"/>
              </a:rPr>
              <a:t> </a:t>
            </a: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1357313" y="928688"/>
            <a:ext cx="7215187" cy="1587"/>
          </a:xfrm>
          <a:prstGeom prst="line">
            <a:avLst/>
          </a:prstGeom>
          <a:ln w="19050">
            <a:solidFill>
              <a:srgbClr val="0033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Скругленный прямоугольник 12"/>
          <p:cNvSpPr/>
          <p:nvPr/>
        </p:nvSpPr>
        <p:spPr>
          <a:xfrm>
            <a:off x="6643688" y="928688"/>
            <a:ext cx="571500" cy="85725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8000" b="1" dirty="0">
              <a:solidFill>
                <a:srgbClr val="C00000"/>
              </a:solidFill>
              <a:latin typeface="+mj-lt"/>
              <a:cs typeface="Arial" pitchFamily="34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928688" y="4857750"/>
            <a:ext cx="7358062" cy="1785938"/>
          </a:xfrm>
          <a:prstGeom prst="round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>
              <a:spcBef>
                <a:spcPts val="0"/>
              </a:spcBef>
              <a:defRPr/>
            </a:pPr>
            <a:endParaRPr lang="ru-RU" sz="1800" b="1" i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928794" y="214290"/>
            <a:ext cx="64294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cap="all" dirty="0" smtClean="0">
                <a:solidFill>
                  <a:srgbClr val="003399"/>
                </a:solidFill>
                <a:latin typeface="Arial" charset="0"/>
              </a:rPr>
              <a:t>ОБЩИЕ ТРЕБОВАНИЯ</a:t>
            </a:r>
          </a:p>
        </p:txBody>
      </p:sp>
      <p:graphicFrame>
        <p:nvGraphicFramePr>
          <p:cNvPr id="9" name="Схема 8"/>
          <p:cNvGraphicFramePr/>
          <p:nvPr/>
        </p:nvGraphicFramePr>
        <p:xfrm>
          <a:off x="357158" y="1000108"/>
          <a:ext cx="8501122" cy="52149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http://900igr.net/up/datai/107496/0002-003-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Прямоугольник 10"/>
          <p:cNvSpPr/>
          <p:nvPr/>
        </p:nvSpPr>
        <p:spPr>
          <a:xfrm>
            <a:off x="1357313" y="0"/>
            <a:ext cx="7643812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b="1" i="1" dirty="0">
                <a:solidFill>
                  <a:srgbClr val="003399"/>
                </a:solidFill>
                <a:latin typeface="Arial" charset="0"/>
              </a:rPr>
              <a:t> </a:t>
            </a: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1357313" y="928688"/>
            <a:ext cx="7215187" cy="1587"/>
          </a:xfrm>
          <a:prstGeom prst="line">
            <a:avLst/>
          </a:prstGeom>
          <a:ln w="19050">
            <a:solidFill>
              <a:srgbClr val="0033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Скругленный прямоугольник 12"/>
          <p:cNvSpPr/>
          <p:nvPr/>
        </p:nvSpPr>
        <p:spPr>
          <a:xfrm>
            <a:off x="6643688" y="928688"/>
            <a:ext cx="571500" cy="85725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8000" b="1" dirty="0">
              <a:solidFill>
                <a:srgbClr val="C00000"/>
              </a:solidFill>
              <a:latin typeface="+mj-lt"/>
              <a:cs typeface="Arial" pitchFamily="34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928688" y="4857750"/>
            <a:ext cx="7358062" cy="1785938"/>
          </a:xfrm>
          <a:prstGeom prst="round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>
              <a:spcBef>
                <a:spcPts val="0"/>
              </a:spcBef>
              <a:defRPr/>
            </a:pPr>
            <a:endParaRPr lang="ru-RU" sz="1800" b="1" i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928794" y="214290"/>
            <a:ext cx="64294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cap="all" dirty="0" smtClean="0">
                <a:solidFill>
                  <a:srgbClr val="003399"/>
                </a:solidFill>
                <a:latin typeface="Arial" charset="0"/>
              </a:rPr>
              <a:t>ДОПОЛНИТЕЛЬНЫЕ  ТРЕБОВАНИЯ</a:t>
            </a:r>
          </a:p>
        </p:txBody>
      </p:sp>
      <p:graphicFrame>
        <p:nvGraphicFramePr>
          <p:cNvPr id="9" name="Схема 8"/>
          <p:cNvGraphicFramePr/>
          <p:nvPr/>
        </p:nvGraphicFramePr>
        <p:xfrm>
          <a:off x="357158" y="1000108"/>
          <a:ext cx="8501122" cy="52149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http://900igr.net/up/datai/107496/0002-003-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286844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Прямоугольник 10"/>
          <p:cNvSpPr/>
          <p:nvPr/>
        </p:nvSpPr>
        <p:spPr>
          <a:xfrm>
            <a:off x="1357313" y="0"/>
            <a:ext cx="7643812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b="1" i="1" dirty="0">
                <a:solidFill>
                  <a:srgbClr val="003399"/>
                </a:solidFill>
                <a:latin typeface="Arial" charset="0"/>
              </a:rPr>
              <a:t> </a:t>
            </a: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1285852" y="1142984"/>
            <a:ext cx="7215187" cy="1587"/>
          </a:xfrm>
          <a:prstGeom prst="line">
            <a:avLst/>
          </a:prstGeom>
          <a:ln w="19050">
            <a:solidFill>
              <a:srgbClr val="0033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Скругленный прямоугольник 12"/>
          <p:cNvSpPr/>
          <p:nvPr/>
        </p:nvSpPr>
        <p:spPr>
          <a:xfrm>
            <a:off x="6643688" y="928688"/>
            <a:ext cx="571500" cy="85725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8000" b="1" dirty="0">
              <a:solidFill>
                <a:srgbClr val="C00000"/>
              </a:solidFill>
              <a:latin typeface="+mj-lt"/>
              <a:cs typeface="Arial" pitchFamily="34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714348" y="4786322"/>
            <a:ext cx="7358062" cy="1785938"/>
          </a:xfrm>
          <a:prstGeom prst="round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>
              <a:spcBef>
                <a:spcPts val="0"/>
              </a:spcBef>
              <a:defRPr/>
            </a:pPr>
            <a:endParaRPr lang="ru-RU" sz="1800" b="1" i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928794" y="214290"/>
            <a:ext cx="692948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cap="all" dirty="0" smtClean="0">
                <a:solidFill>
                  <a:srgbClr val="003399"/>
                </a:solidFill>
                <a:latin typeface="Arial" charset="0"/>
              </a:rPr>
              <a:t>Основные зоны деятельности ОУ, требующие разработки особых подходов </a:t>
            </a:r>
          </a:p>
        </p:txBody>
      </p:sp>
      <p:sp>
        <p:nvSpPr>
          <p:cNvPr id="10" name="Овал 9"/>
          <p:cNvSpPr/>
          <p:nvPr/>
        </p:nvSpPr>
        <p:spPr>
          <a:xfrm>
            <a:off x="285720" y="1357298"/>
            <a:ext cx="2643206" cy="142876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2643174" y="2928934"/>
            <a:ext cx="3429024" cy="150019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i="1" cap="all" dirty="0" smtClean="0">
              <a:solidFill>
                <a:srgbClr val="003399"/>
              </a:solidFill>
              <a:latin typeface="Arial" charset="0"/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5143504" y="1500174"/>
            <a:ext cx="4000496" cy="121444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Овал 18"/>
          <p:cNvSpPr/>
          <p:nvPr/>
        </p:nvSpPr>
        <p:spPr>
          <a:xfrm>
            <a:off x="5857884" y="4786322"/>
            <a:ext cx="3000396" cy="135732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Овал 19"/>
          <p:cNvSpPr/>
          <p:nvPr/>
        </p:nvSpPr>
        <p:spPr>
          <a:xfrm>
            <a:off x="428596" y="4714884"/>
            <a:ext cx="2857520" cy="150019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TextBox 20"/>
          <p:cNvSpPr txBox="1"/>
          <p:nvPr/>
        </p:nvSpPr>
        <p:spPr>
          <a:xfrm>
            <a:off x="785786" y="1643050"/>
            <a:ext cx="17145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i="1" cap="all" dirty="0" smtClean="0">
                <a:solidFill>
                  <a:srgbClr val="003399"/>
                </a:solidFill>
                <a:latin typeface="Arial" charset="0"/>
              </a:rPr>
              <a:t>ВХОДНАЯ ГРУППА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857884" y="1643050"/>
            <a:ext cx="278608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800" b="1" i="1" cap="all" dirty="0" smtClean="0">
                <a:solidFill>
                  <a:srgbClr val="003399"/>
                </a:solidFill>
                <a:latin typeface="Arial" charset="0"/>
              </a:rPr>
              <a:t>ОРГАНИЗАЦИЯ ОБРАЗОВАТЕЛЬНОГО ПРОЦЕССА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3286116" y="3214686"/>
            <a:ext cx="22860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800" b="1" i="1" cap="all" dirty="0" smtClean="0">
                <a:solidFill>
                  <a:srgbClr val="003399"/>
                </a:solidFill>
                <a:latin typeface="Arial" charset="0"/>
              </a:rPr>
              <a:t>ОРГАНИЗАЦИЯ ВНЕУРОЧНОЙ ДЕЯТЕЛЬНОСТИ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857224" y="5000636"/>
            <a:ext cx="20002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800" b="1" i="1" cap="all" dirty="0" smtClean="0">
                <a:solidFill>
                  <a:srgbClr val="003399"/>
                </a:solidFill>
                <a:latin typeface="Arial" charset="0"/>
              </a:rPr>
              <a:t>Организация питания детей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357950" y="5143512"/>
            <a:ext cx="21431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800" b="1" i="1" cap="all" dirty="0" smtClean="0">
                <a:solidFill>
                  <a:srgbClr val="003399"/>
                </a:solidFill>
                <a:latin typeface="Arial" charset="0"/>
              </a:rPr>
              <a:t>Подвоз учащихся</a:t>
            </a: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http://900igr.net/up/datai/107496/0002-003-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Прямоугольник 10"/>
          <p:cNvSpPr/>
          <p:nvPr/>
        </p:nvSpPr>
        <p:spPr>
          <a:xfrm>
            <a:off x="1357313" y="0"/>
            <a:ext cx="7643812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b="1" i="1" dirty="0">
                <a:solidFill>
                  <a:srgbClr val="003399"/>
                </a:solidFill>
                <a:latin typeface="Arial" charset="0"/>
              </a:rPr>
              <a:t> </a:t>
            </a: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1357290" y="1071546"/>
            <a:ext cx="7215187" cy="1587"/>
          </a:xfrm>
          <a:prstGeom prst="line">
            <a:avLst/>
          </a:prstGeom>
          <a:ln w="19050">
            <a:solidFill>
              <a:srgbClr val="0033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Скругленный прямоугольник 12"/>
          <p:cNvSpPr/>
          <p:nvPr/>
        </p:nvSpPr>
        <p:spPr>
          <a:xfrm>
            <a:off x="6643688" y="928688"/>
            <a:ext cx="571500" cy="85725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8000" b="1" dirty="0">
              <a:solidFill>
                <a:srgbClr val="C00000"/>
              </a:solidFill>
              <a:latin typeface="+mj-lt"/>
              <a:cs typeface="Arial" pitchFamily="34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928688" y="4857750"/>
            <a:ext cx="7358062" cy="1785938"/>
          </a:xfrm>
          <a:prstGeom prst="round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>
              <a:spcBef>
                <a:spcPts val="0"/>
              </a:spcBef>
              <a:defRPr/>
            </a:pPr>
            <a:endParaRPr lang="ru-RU" sz="1800" b="1" i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928794" y="214290"/>
            <a:ext cx="64294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cap="all" dirty="0" smtClean="0">
                <a:solidFill>
                  <a:srgbClr val="003399"/>
                </a:solidFill>
                <a:latin typeface="Arial" charset="0"/>
              </a:rPr>
              <a:t>ОБЩИЕ ПОДХОДЫ К ОРГАНИЗАЦИИ ОБРАЗОВАТЕЛЬНОГО ПРОЦЕССА</a:t>
            </a:r>
          </a:p>
        </p:txBody>
      </p:sp>
      <p:graphicFrame>
        <p:nvGraphicFramePr>
          <p:cNvPr id="10" name="Схема 9"/>
          <p:cNvGraphicFramePr/>
          <p:nvPr/>
        </p:nvGraphicFramePr>
        <p:xfrm>
          <a:off x="928662" y="1397000"/>
          <a:ext cx="7500990" cy="47466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http://900igr.net/up/datai/107496/0002-003-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Прямоугольник 10"/>
          <p:cNvSpPr/>
          <p:nvPr/>
        </p:nvSpPr>
        <p:spPr>
          <a:xfrm>
            <a:off x="1357313" y="0"/>
            <a:ext cx="7643812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b="1" i="1" dirty="0">
                <a:solidFill>
                  <a:srgbClr val="003399"/>
                </a:solidFill>
                <a:latin typeface="Arial" charset="0"/>
              </a:rPr>
              <a:t> </a:t>
            </a: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1357290" y="1071546"/>
            <a:ext cx="7215187" cy="1587"/>
          </a:xfrm>
          <a:prstGeom prst="line">
            <a:avLst/>
          </a:prstGeom>
          <a:ln w="19050">
            <a:solidFill>
              <a:srgbClr val="0033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Скругленный прямоугольник 12"/>
          <p:cNvSpPr/>
          <p:nvPr/>
        </p:nvSpPr>
        <p:spPr>
          <a:xfrm>
            <a:off x="6643688" y="928688"/>
            <a:ext cx="571500" cy="85725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8000" b="1" dirty="0">
              <a:solidFill>
                <a:srgbClr val="C00000"/>
              </a:solidFill>
              <a:latin typeface="+mj-lt"/>
              <a:cs typeface="Arial" pitchFamily="34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928688" y="4857750"/>
            <a:ext cx="7358062" cy="1785938"/>
          </a:xfrm>
          <a:prstGeom prst="round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>
              <a:spcBef>
                <a:spcPts val="0"/>
              </a:spcBef>
              <a:defRPr/>
            </a:pPr>
            <a:endParaRPr lang="ru-RU" sz="1800" b="1" i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928794" y="214290"/>
            <a:ext cx="64294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cap="all" dirty="0" smtClean="0">
                <a:solidFill>
                  <a:srgbClr val="003399"/>
                </a:solidFill>
                <a:latin typeface="Arial" charset="0"/>
              </a:rPr>
              <a:t>Организация подвоза детей</a:t>
            </a:r>
          </a:p>
        </p:txBody>
      </p:sp>
      <p:graphicFrame>
        <p:nvGraphicFramePr>
          <p:cNvPr id="15" name="Схема 14"/>
          <p:cNvGraphicFramePr/>
          <p:nvPr/>
        </p:nvGraphicFramePr>
        <p:xfrm>
          <a:off x="214282" y="1397000"/>
          <a:ext cx="8572560" cy="51752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15344</TotalTime>
  <Words>366</Words>
  <Application>Microsoft Office PowerPoint</Application>
  <PresentationFormat>Экран (4:3)</PresentationFormat>
  <Paragraphs>71</Paragraphs>
  <Slides>8</Slides>
  <Notes>7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Оформление по умолчанию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Нестерова С.А.</dc:creator>
  <cp:lastModifiedBy>Popova</cp:lastModifiedBy>
  <cp:revision>2407</cp:revision>
  <dcterms:created xsi:type="dcterms:W3CDTF">1601-01-01T00:00:00Z</dcterms:created>
  <dcterms:modified xsi:type="dcterms:W3CDTF">2020-09-17T11:16:52Z</dcterms:modified>
</cp:coreProperties>
</file>